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593" r:id="rId4"/>
    <p:sldId id="598" r:id="rId5"/>
    <p:sldId id="618" r:id="rId6"/>
    <p:sldId id="599" r:id="rId7"/>
    <p:sldId id="617" r:id="rId8"/>
    <p:sldId id="533" r:id="rId9"/>
    <p:sldId id="590" r:id="rId10"/>
    <p:sldId id="591" r:id="rId11"/>
    <p:sldId id="592" r:id="rId12"/>
    <p:sldId id="616" r:id="rId13"/>
    <p:sldId id="600" r:id="rId14"/>
    <p:sldId id="601" r:id="rId15"/>
    <p:sldId id="603" r:id="rId16"/>
    <p:sldId id="615" r:id="rId17"/>
    <p:sldId id="604" r:id="rId18"/>
    <p:sldId id="605" r:id="rId19"/>
    <p:sldId id="606" r:id="rId20"/>
    <p:sldId id="607" r:id="rId21"/>
    <p:sldId id="614" r:id="rId22"/>
  </p:sldIdLst>
  <p:sldSz cx="9144000" cy="5143500"/>
  <p:notesSz cx="6858000" cy="9144000"/>
  <p:custDataLst>
    <p:tags r:id="rId26"/>
  </p:custDataLst>
  <p:defaultTextStyle>
    <a:defPPr>
      <a:defRPr lang="ru-RU"/>
    </a:defPPr>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b="0" i="0" u="none"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8" d="100"/>
          <a:sy n="88"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rgbClr val="F0F8FF"/>
        </a:solidFill>
        <a:effectLst/>
      </p:bgPr>
    </p:bg>
    <p:spTree>
      <p:nvGrpSpPr>
        <p:cNvPr id="1" name=""/>
        <p:cNvGrpSpPr/>
        <p:nvPr/>
      </p:nvGrpSpPr>
      <p:grpSpPr/>
      <p:sp>
        <p:nvSpPr>
          <p:cNvPr id="2050" name="矩形 8"/>
          <p:cNvSpPr/>
          <p:nvPr/>
        </p:nvSpPr>
        <p:spPr>
          <a:xfrm>
            <a:off x="0" y="0"/>
            <a:ext cx="9144000" cy="4476750"/>
          </a:xfrm>
          <a:prstGeom prst="rect">
            <a:avLst/>
          </a:prstGeom>
          <a:solidFill>
            <a:srgbClr val="E0E2D6"/>
          </a:solidFill>
          <a:ln w="9525">
            <a:noFill/>
          </a:ln>
        </p:spPr>
        <p:txBody>
          <a:bodyPr anchor="ctr" anchorCtr="0"/>
          <a:p>
            <a:pPr marL="0" lvl="0" indent="0" algn="ctr" eaLnBrk="0" hangingPunct="0"/>
            <a:endParaRPr lang="zh-CN" altLang="en-US">
              <a:solidFill>
                <a:srgbClr val="FFFFFF"/>
              </a:solidFill>
            </a:endParaRPr>
          </a:p>
        </p:txBody>
      </p:sp>
      <p:sp>
        <p:nvSpPr>
          <p:cNvPr id="2051" name="矩形 9"/>
          <p:cNvSpPr/>
          <p:nvPr/>
        </p:nvSpPr>
        <p:spPr>
          <a:xfrm>
            <a:off x="0" y="4283075"/>
            <a:ext cx="9144000" cy="860425"/>
          </a:xfrm>
          <a:prstGeom prst="rect">
            <a:avLst/>
          </a:prstGeom>
          <a:solidFill>
            <a:srgbClr val="5FA281"/>
          </a:solidFill>
          <a:ln w="9525">
            <a:noFill/>
          </a:ln>
        </p:spPr>
        <p:txBody>
          <a:bodyPr anchor="ctr" anchorCtr="0"/>
          <a:p>
            <a:pPr marL="0" lvl="0" indent="0" algn="ctr" eaLnBrk="0" hangingPunct="0"/>
            <a:endParaRPr lang="zh-CN" altLang="en-US">
              <a:solidFill>
                <a:srgbClr val="FFFFFF"/>
              </a:solidFill>
            </a:endParaRPr>
          </a:p>
        </p:txBody>
      </p:sp>
      <p:grpSp>
        <p:nvGrpSpPr>
          <p:cNvPr id="2052" name="组合 2051"/>
          <p:cNvGrpSpPr/>
          <p:nvPr/>
        </p:nvGrpSpPr>
        <p:grpSpPr>
          <a:xfrm>
            <a:off x="2247900" y="3978275"/>
            <a:ext cx="257175" cy="346075"/>
            <a:chOff x="0" y="0"/>
            <a:chExt cx="324000" cy="580504"/>
          </a:xfrm>
        </p:grpSpPr>
        <p:sp>
          <p:nvSpPr>
            <p:cNvPr id="2053" name="矩形 38"/>
            <p:cNvSpPr/>
            <p:nvPr/>
          </p:nvSpPr>
          <p:spPr>
            <a:xfrm>
              <a:off x="102158" y="247114"/>
              <a:ext cx="104809" cy="333390"/>
            </a:xfrm>
            <a:solidFill>
              <a:srgbClr val="496355"/>
            </a:solidFill>
            <a:ln w="9525">
              <a:noFill/>
            </a:ln>
          </p:spPr>
          <p:txBody>
            <a:bodyPr/>
            <a:p>
              <a:endParaRPr lang="zh-CN" altLang="en-US"/>
            </a:p>
          </p:txBody>
        </p:sp>
        <p:sp>
          <p:nvSpPr>
            <p:cNvPr id="2054" name="椭圆 14"/>
            <p:cNvSpPr/>
            <p:nvPr/>
          </p:nvSpPr>
          <p:spPr>
            <a:xfrm>
              <a:off x="0" y="0"/>
              <a:ext cx="324000" cy="324000"/>
            </a:xfrm>
            <a:prstGeom prst="ellipse">
              <a:avLst/>
            </a:prstGeom>
            <a:solidFill>
              <a:srgbClr val="496355"/>
            </a:solidFill>
            <a:ln w="9525">
              <a:noFill/>
            </a:ln>
          </p:spPr>
          <p:txBody>
            <a:bodyPr anchor="ctr" anchorCtr="0"/>
            <a:p>
              <a:pPr marL="0" lvl="0" indent="0" algn="ctr" eaLnBrk="0" hangingPunct="0"/>
              <a:endParaRPr lang="zh-CN" altLang="en-US">
                <a:solidFill>
                  <a:srgbClr val="FFFFFF"/>
                </a:solidFill>
              </a:endParaRPr>
            </a:p>
          </p:txBody>
        </p:sp>
      </p:grpSp>
      <p:grpSp>
        <p:nvGrpSpPr>
          <p:cNvPr id="2055" name="组合 2054"/>
          <p:cNvGrpSpPr/>
          <p:nvPr/>
        </p:nvGrpSpPr>
        <p:grpSpPr>
          <a:xfrm>
            <a:off x="3505200" y="3032125"/>
            <a:ext cx="4703763" cy="1639888"/>
            <a:chOff x="0" y="0"/>
            <a:chExt cx="7353488" cy="3420066"/>
          </a:xfrm>
        </p:grpSpPr>
        <p:sp>
          <p:nvSpPr>
            <p:cNvPr id="2056" name="任意多边形 16"/>
            <p:cNvSpPr/>
            <p:nvPr/>
          </p:nvSpPr>
          <p:spPr>
            <a:xfrm>
              <a:off x="2211706" y="2804845"/>
              <a:ext cx="5141782" cy="604911"/>
            </a:xfrm>
            <a:solidFill>
              <a:srgbClr val="407159"/>
            </a:solidFill>
            <a:ln w="9525">
              <a:noFill/>
            </a:ln>
          </p:spPr>
          <p:txBody>
            <a:bodyPr/>
            <a:p>
              <a:endParaRPr lang="zh-CN" altLang="en-US"/>
            </a:p>
          </p:txBody>
        </p:sp>
        <p:grpSp>
          <p:nvGrpSpPr>
            <p:cNvPr id="2057" name="组合 2056"/>
            <p:cNvGrpSpPr/>
            <p:nvPr/>
          </p:nvGrpSpPr>
          <p:grpSpPr>
            <a:xfrm>
              <a:off x="0" y="0"/>
              <a:ext cx="4008894" cy="3420066"/>
              <a:chOff x="0" y="0"/>
              <a:chExt cx="4008894" cy="3420066"/>
            </a:xfrm>
          </p:grpSpPr>
          <p:grpSp>
            <p:nvGrpSpPr>
              <p:cNvPr id="2058" name="组合 2057"/>
              <p:cNvGrpSpPr/>
              <p:nvPr/>
            </p:nvGrpSpPr>
            <p:grpSpPr>
              <a:xfrm>
                <a:off x="2517836" y="842520"/>
                <a:ext cx="1491058" cy="2012379"/>
                <a:chOff x="0" y="0"/>
                <a:chExt cx="1491058" cy="2012379"/>
              </a:xfrm>
            </p:grpSpPr>
            <p:sp>
              <p:nvSpPr>
                <p:cNvPr id="2059" name="等腰三角形 11"/>
                <p:cNvSpPr/>
                <p:nvPr/>
              </p:nvSpPr>
              <p:spPr>
                <a:xfrm>
                  <a:off x="0" y="0"/>
                  <a:ext cx="1491058" cy="1972168"/>
                </a:xfrm>
                <a:solidFill>
                  <a:srgbClr val="979574"/>
                </a:solidFill>
                <a:ln w="9525">
                  <a:noFill/>
                </a:ln>
              </p:spPr>
              <p:txBody>
                <a:bodyPr/>
                <a:p>
                  <a:endParaRPr lang="zh-CN" altLang="en-US"/>
                </a:p>
              </p:txBody>
            </p:sp>
            <p:sp>
              <p:nvSpPr>
                <p:cNvPr id="2060" name="任意多边形 25"/>
                <p:cNvSpPr/>
                <p:nvPr/>
              </p:nvSpPr>
              <p:spPr>
                <a:xfrm>
                  <a:off x="5851" y="455128"/>
                  <a:ext cx="1485207" cy="1557251"/>
                </a:xfrm>
                <a:solidFill>
                  <a:srgbClr val="F6EFB8"/>
                </a:solidFill>
                <a:ln w="9525">
                  <a:noFill/>
                </a:ln>
              </p:spPr>
              <p:txBody>
                <a:bodyPr/>
                <a:p>
                  <a:endParaRPr lang="zh-CN" altLang="en-US"/>
                </a:p>
              </p:txBody>
            </p:sp>
          </p:grpSp>
          <p:sp>
            <p:nvSpPr>
              <p:cNvPr id="2061" name="等腰三角形 8"/>
              <p:cNvSpPr/>
              <p:nvPr/>
            </p:nvSpPr>
            <p:spPr>
              <a:xfrm>
                <a:off x="39545" y="540383"/>
                <a:ext cx="1732191" cy="2763079"/>
              </a:xfrm>
              <a:solidFill>
                <a:srgbClr val="FEFEFD"/>
              </a:solidFill>
              <a:ln w="9525">
                <a:noFill/>
              </a:ln>
            </p:spPr>
            <p:txBody>
              <a:bodyPr/>
              <a:p>
                <a:endParaRPr lang="zh-CN" altLang="en-US"/>
              </a:p>
            </p:txBody>
          </p:sp>
          <p:sp>
            <p:nvSpPr>
              <p:cNvPr id="2062" name="任意多边形 20"/>
              <p:cNvSpPr/>
              <p:nvPr/>
            </p:nvSpPr>
            <p:spPr>
              <a:xfrm>
                <a:off x="0" y="1144005"/>
                <a:ext cx="1913207" cy="2219790"/>
              </a:xfrm>
              <a:solidFill>
                <a:srgbClr val="BFC192"/>
              </a:solidFill>
              <a:ln w="9525">
                <a:noFill/>
              </a:ln>
            </p:spPr>
            <p:txBody>
              <a:bodyPr/>
              <a:p>
                <a:endParaRPr lang="zh-CN" altLang="en-US"/>
              </a:p>
            </p:txBody>
          </p:sp>
          <p:grpSp>
            <p:nvGrpSpPr>
              <p:cNvPr id="2063" name="组合 2062"/>
              <p:cNvGrpSpPr/>
              <p:nvPr/>
            </p:nvGrpSpPr>
            <p:grpSpPr>
              <a:xfrm>
                <a:off x="819253" y="0"/>
                <a:ext cx="2564296" cy="3420066"/>
                <a:chOff x="0" y="0"/>
                <a:chExt cx="2564296" cy="3420066"/>
              </a:xfrm>
            </p:grpSpPr>
            <p:sp>
              <p:nvSpPr>
                <p:cNvPr id="2064" name="等腰三角形 22"/>
                <p:cNvSpPr/>
                <p:nvPr/>
              </p:nvSpPr>
              <p:spPr>
                <a:xfrm>
                  <a:off x="360266" y="0"/>
                  <a:ext cx="1982912" cy="2804845"/>
                </a:xfrm>
                <a:prstGeom prst="triangle">
                  <a:avLst>
                    <a:gd name="adj" fmla="val 50000"/>
                  </a:avLst>
                </a:prstGeom>
                <a:gradFill rotWithShape="1">
                  <a:gsLst>
                    <a:gs pos="0">
                      <a:srgbClr val="FFFEFD">
                        <a:alpha val="100000"/>
                      </a:srgbClr>
                    </a:gs>
                    <a:gs pos="50000">
                      <a:srgbClr val="FFFEFD">
                        <a:alpha val="100000"/>
                      </a:srgbClr>
                    </a:gs>
                    <a:gs pos="100000">
                      <a:srgbClr val="949475"/>
                    </a:gs>
                  </a:gsLst>
                  <a:lin ang="0"/>
                  <a:tileRect/>
                </a:gradFill>
                <a:ln w="9525">
                  <a:noFill/>
                </a:ln>
              </p:spPr>
              <p:txBody>
                <a:bodyPr anchor="ctr" anchorCtr="0"/>
                <a:p>
                  <a:pPr marL="0" lvl="0" indent="0" algn="ctr" eaLnBrk="0" hangingPunct="0"/>
                  <a:endParaRPr lang="zh-CN" altLang="en-US">
                    <a:solidFill>
                      <a:srgbClr val="FFFFFF"/>
                    </a:solidFill>
                  </a:endParaRPr>
                </a:p>
              </p:txBody>
            </p:sp>
            <p:sp>
              <p:nvSpPr>
                <p:cNvPr id="2065" name="任意多边形 23"/>
                <p:cNvSpPr/>
                <p:nvPr/>
              </p:nvSpPr>
              <p:spPr>
                <a:xfrm>
                  <a:off x="0" y="756379"/>
                  <a:ext cx="2564296" cy="2663687"/>
                </a:xfrm>
                <a:gradFill rotWithShape="0">
                  <a:gsLst>
                    <a:gs pos="0">
                      <a:srgbClr val="F7F3C6">
                        <a:alpha val="100000"/>
                      </a:srgbClr>
                    </a:gs>
                    <a:gs pos="52000">
                      <a:srgbClr val="F7F3C6">
                        <a:alpha val="100000"/>
                      </a:srgbClr>
                    </a:gs>
                    <a:gs pos="100000">
                      <a:srgbClr val="BFC192"/>
                    </a:gs>
                  </a:gsLst>
                  <a:lin ang="0"/>
                  <a:tileRect/>
                </a:gradFill>
                <a:ln w="9525">
                  <a:noFill/>
                </a:ln>
              </p:spPr>
              <p:txBody>
                <a:bodyPr/>
                <a:p>
                  <a:endParaRPr lang="zh-CN" altLang="en-US"/>
                </a:p>
              </p:txBody>
            </p:sp>
          </p:grpSp>
        </p:grpSp>
      </p:grpSp>
      <p:grpSp>
        <p:nvGrpSpPr>
          <p:cNvPr id="2066" name="组合 2065"/>
          <p:cNvGrpSpPr/>
          <p:nvPr/>
        </p:nvGrpSpPr>
        <p:grpSpPr>
          <a:xfrm>
            <a:off x="7781925" y="3930650"/>
            <a:ext cx="1096963" cy="628650"/>
            <a:chOff x="0" y="0"/>
            <a:chExt cx="1742738" cy="1330965"/>
          </a:xfrm>
        </p:grpSpPr>
        <p:sp>
          <p:nvSpPr>
            <p:cNvPr id="2067" name="任意多边形 27"/>
            <p:cNvSpPr/>
            <p:nvPr/>
          </p:nvSpPr>
          <p:spPr>
            <a:xfrm>
              <a:off x="562999" y="1101004"/>
              <a:ext cx="1179739" cy="229961"/>
            </a:xfrm>
            <a:solidFill>
              <a:srgbClr val="3A7058"/>
            </a:solidFill>
            <a:ln w="9525">
              <a:noFill/>
            </a:ln>
          </p:spPr>
          <p:txBody>
            <a:bodyPr/>
            <a:p>
              <a:endParaRPr lang="zh-CN" altLang="en-US"/>
            </a:p>
          </p:txBody>
        </p:sp>
        <p:grpSp>
          <p:nvGrpSpPr>
            <p:cNvPr id="2068" name="组合 2067"/>
            <p:cNvGrpSpPr/>
            <p:nvPr/>
          </p:nvGrpSpPr>
          <p:grpSpPr>
            <a:xfrm>
              <a:off x="0" y="0"/>
              <a:ext cx="1042233" cy="1319007"/>
              <a:chOff x="0" y="0"/>
              <a:chExt cx="1199305" cy="1366462"/>
            </a:xfrm>
          </p:grpSpPr>
          <p:sp>
            <p:nvSpPr>
              <p:cNvPr id="2069" name="任意多边形 29"/>
              <p:cNvSpPr/>
              <p:nvPr/>
            </p:nvSpPr>
            <p:spPr>
              <a:xfrm flipH="1">
                <a:off x="0" y="0"/>
                <a:ext cx="601474" cy="1366462"/>
              </a:xfrm>
              <a:solidFill>
                <a:srgbClr val="B6DEA2"/>
              </a:solidFill>
              <a:ln w="9525">
                <a:noFill/>
              </a:ln>
            </p:spPr>
            <p:txBody>
              <a:bodyPr/>
              <a:p>
                <a:endParaRPr lang="zh-CN" altLang="en-US"/>
              </a:p>
            </p:txBody>
          </p:sp>
          <p:sp>
            <p:nvSpPr>
              <p:cNvPr id="2070" name="任意多边形 30"/>
              <p:cNvSpPr/>
              <p:nvPr/>
            </p:nvSpPr>
            <p:spPr>
              <a:xfrm>
                <a:off x="597831" y="0"/>
                <a:ext cx="601474" cy="1366462"/>
              </a:xfrm>
              <a:solidFill>
                <a:srgbClr val="85C06C"/>
              </a:solidFill>
              <a:ln w="9525">
                <a:noFill/>
              </a:ln>
            </p:spPr>
            <p:txBody>
              <a:bodyPr/>
              <a:p>
                <a:endParaRPr lang="zh-CN" altLang="en-US"/>
              </a:p>
            </p:txBody>
          </p:sp>
        </p:grpSp>
      </p:grpSp>
      <p:grpSp>
        <p:nvGrpSpPr>
          <p:cNvPr id="2071" name="组合 2070"/>
          <p:cNvGrpSpPr/>
          <p:nvPr/>
        </p:nvGrpSpPr>
        <p:grpSpPr>
          <a:xfrm>
            <a:off x="977900" y="3768725"/>
            <a:ext cx="1795463" cy="892175"/>
            <a:chOff x="0" y="0"/>
            <a:chExt cx="2254483" cy="1493977"/>
          </a:xfrm>
        </p:grpSpPr>
        <p:sp>
          <p:nvSpPr>
            <p:cNvPr id="2072" name="任意多边形 32"/>
            <p:cNvSpPr/>
            <p:nvPr/>
          </p:nvSpPr>
          <p:spPr>
            <a:xfrm>
              <a:off x="1140058" y="1285602"/>
              <a:ext cx="1114425" cy="180975"/>
            </a:xfrm>
            <a:solidFill>
              <a:srgbClr val="3A7058"/>
            </a:solidFill>
            <a:ln w="9525">
              <a:noFill/>
            </a:ln>
          </p:spPr>
          <p:txBody>
            <a:bodyPr/>
            <a:p>
              <a:endParaRPr lang="zh-CN" altLang="en-US"/>
            </a:p>
          </p:txBody>
        </p:sp>
        <p:sp>
          <p:nvSpPr>
            <p:cNvPr id="2073" name="任意多边形 33"/>
            <p:cNvSpPr/>
            <p:nvPr/>
          </p:nvSpPr>
          <p:spPr>
            <a:xfrm>
              <a:off x="597832" y="1120695"/>
              <a:ext cx="1333740" cy="180975"/>
            </a:xfrm>
            <a:solidFill>
              <a:srgbClr val="3A7058"/>
            </a:solidFill>
            <a:ln w="9525">
              <a:noFill/>
            </a:ln>
          </p:spPr>
          <p:txBody>
            <a:bodyPr/>
            <a:p>
              <a:endParaRPr lang="zh-CN" altLang="en-US"/>
            </a:p>
          </p:txBody>
        </p:sp>
        <p:grpSp>
          <p:nvGrpSpPr>
            <p:cNvPr id="2074" name="组合 2073"/>
            <p:cNvGrpSpPr/>
            <p:nvPr/>
          </p:nvGrpSpPr>
          <p:grpSpPr>
            <a:xfrm>
              <a:off x="0" y="0"/>
              <a:ext cx="1557215" cy="1493977"/>
              <a:chOff x="0" y="0"/>
              <a:chExt cx="1557215" cy="1493977"/>
            </a:xfrm>
          </p:grpSpPr>
          <p:grpSp>
            <p:nvGrpSpPr>
              <p:cNvPr id="2075" name="组合 2074"/>
              <p:cNvGrpSpPr/>
              <p:nvPr/>
            </p:nvGrpSpPr>
            <p:grpSpPr>
              <a:xfrm>
                <a:off x="0" y="0"/>
                <a:ext cx="1199305" cy="1366462"/>
                <a:chOff x="0" y="0"/>
                <a:chExt cx="1199305" cy="1366462"/>
              </a:xfrm>
            </p:grpSpPr>
            <p:sp>
              <p:nvSpPr>
                <p:cNvPr id="2076" name="任意多边形 39"/>
                <p:cNvSpPr/>
                <p:nvPr/>
              </p:nvSpPr>
              <p:spPr>
                <a:xfrm flipH="1">
                  <a:off x="0" y="0"/>
                  <a:ext cx="601474" cy="1366462"/>
                </a:xfrm>
                <a:solidFill>
                  <a:srgbClr val="B6DEA2"/>
                </a:solidFill>
                <a:ln w="9525">
                  <a:noFill/>
                </a:ln>
              </p:spPr>
              <p:txBody>
                <a:bodyPr/>
                <a:p>
                  <a:endParaRPr lang="zh-CN" altLang="en-US"/>
                </a:p>
              </p:txBody>
            </p:sp>
            <p:sp>
              <p:nvSpPr>
                <p:cNvPr id="2077" name="任意多边形 40"/>
                <p:cNvSpPr/>
                <p:nvPr/>
              </p:nvSpPr>
              <p:spPr>
                <a:xfrm>
                  <a:off x="597831" y="0"/>
                  <a:ext cx="601474" cy="1366462"/>
                </a:xfrm>
                <a:solidFill>
                  <a:srgbClr val="4E8C46"/>
                </a:solidFill>
                <a:ln w="9525">
                  <a:noFill/>
                </a:ln>
              </p:spPr>
              <p:txBody>
                <a:bodyPr/>
                <a:p>
                  <a:endParaRPr lang="zh-CN" altLang="en-US"/>
                </a:p>
              </p:txBody>
            </p:sp>
          </p:grpSp>
          <p:grpSp>
            <p:nvGrpSpPr>
              <p:cNvPr id="2078" name="组合 2077"/>
              <p:cNvGrpSpPr/>
              <p:nvPr/>
            </p:nvGrpSpPr>
            <p:grpSpPr>
              <a:xfrm>
                <a:off x="725763" y="546641"/>
                <a:ext cx="831452" cy="947336"/>
                <a:chOff x="0" y="0"/>
                <a:chExt cx="1199305" cy="1366462"/>
              </a:xfrm>
            </p:grpSpPr>
            <p:sp>
              <p:nvSpPr>
                <p:cNvPr id="2079" name="任意多边形 37"/>
                <p:cNvSpPr/>
                <p:nvPr/>
              </p:nvSpPr>
              <p:spPr>
                <a:xfrm flipH="1">
                  <a:off x="0" y="0"/>
                  <a:ext cx="601474" cy="1366462"/>
                </a:xfrm>
                <a:solidFill>
                  <a:srgbClr val="B6DEA2"/>
                </a:solidFill>
                <a:ln w="9525">
                  <a:noFill/>
                </a:ln>
              </p:spPr>
              <p:txBody>
                <a:bodyPr/>
                <a:p>
                  <a:endParaRPr lang="zh-CN" altLang="en-US"/>
                </a:p>
              </p:txBody>
            </p:sp>
            <p:sp>
              <p:nvSpPr>
                <p:cNvPr id="2080" name="任意多边形 38"/>
                <p:cNvSpPr/>
                <p:nvPr/>
              </p:nvSpPr>
              <p:spPr>
                <a:xfrm>
                  <a:off x="597831" y="0"/>
                  <a:ext cx="601474" cy="1366462"/>
                </a:xfrm>
                <a:solidFill>
                  <a:srgbClr val="85C06C"/>
                </a:solidFill>
                <a:ln w="9525">
                  <a:noFill/>
                </a:ln>
              </p:spPr>
              <p:txBody>
                <a:bodyPr/>
                <a:p>
                  <a:endParaRPr lang="zh-CN" altLang="en-US"/>
                </a:p>
              </p:txBody>
            </p:sp>
          </p:grpSp>
        </p:grpSp>
      </p:grpSp>
      <p:grpSp>
        <p:nvGrpSpPr>
          <p:cNvPr id="2081" name="组合 2080"/>
          <p:cNvGrpSpPr/>
          <p:nvPr/>
        </p:nvGrpSpPr>
        <p:grpSpPr>
          <a:xfrm>
            <a:off x="2728913" y="3829050"/>
            <a:ext cx="373062" cy="527050"/>
            <a:chOff x="0" y="0"/>
            <a:chExt cx="468604" cy="883697"/>
          </a:xfrm>
        </p:grpSpPr>
        <p:sp>
          <p:nvSpPr>
            <p:cNvPr id="2082" name="矩形 39"/>
            <p:cNvSpPr/>
            <p:nvPr/>
          </p:nvSpPr>
          <p:spPr>
            <a:xfrm>
              <a:off x="148094" y="416169"/>
              <a:ext cx="184403" cy="467528"/>
            </a:xfrm>
            <a:solidFill>
              <a:srgbClr val="5CA280"/>
            </a:solidFill>
            <a:ln w="9525">
              <a:noFill/>
            </a:ln>
          </p:spPr>
          <p:txBody>
            <a:bodyPr/>
            <a:p>
              <a:endParaRPr lang="zh-CN" altLang="en-US"/>
            </a:p>
          </p:txBody>
        </p:sp>
        <p:sp>
          <p:nvSpPr>
            <p:cNvPr id="2083" name="椭圆 43"/>
            <p:cNvSpPr/>
            <p:nvPr/>
          </p:nvSpPr>
          <p:spPr>
            <a:xfrm>
              <a:off x="0" y="0"/>
              <a:ext cx="468604" cy="468604"/>
            </a:xfrm>
            <a:prstGeom prst="ellipse">
              <a:avLst/>
            </a:prstGeom>
            <a:solidFill>
              <a:srgbClr val="5CA280"/>
            </a:solidFill>
            <a:ln w="9525">
              <a:noFill/>
            </a:ln>
          </p:spPr>
          <p:txBody>
            <a:bodyPr anchor="ctr" anchorCtr="0"/>
            <a:p>
              <a:pPr marL="0" lvl="0" indent="0" algn="ctr" eaLnBrk="0" hangingPunct="0"/>
              <a:endParaRPr lang="zh-CN" altLang="en-US">
                <a:solidFill>
                  <a:srgbClr val="FFFFFF"/>
                </a:solidFill>
              </a:endParaRPr>
            </a:p>
          </p:txBody>
        </p:sp>
      </p:grpSp>
      <p:sp>
        <p:nvSpPr>
          <p:cNvPr id="2084" name="矩形 38"/>
          <p:cNvSpPr/>
          <p:nvPr/>
        </p:nvSpPr>
        <p:spPr>
          <a:xfrm>
            <a:off x="7151688" y="4157663"/>
            <a:ext cx="84137" cy="198437"/>
          </a:xfrm>
          <a:solidFill>
            <a:srgbClr val="629D81"/>
          </a:solidFill>
          <a:ln w="9525">
            <a:noFill/>
          </a:ln>
        </p:spPr>
        <p:txBody>
          <a:bodyPr/>
          <a:p>
            <a:endParaRPr lang="zh-CN" altLang="en-US"/>
          </a:p>
        </p:txBody>
      </p:sp>
      <p:sp>
        <p:nvSpPr>
          <p:cNvPr id="2085" name="椭圆 45"/>
          <p:cNvSpPr/>
          <p:nvPr/>
        </p:nvSpPr>
        <p:spPr>
          <a:xfrm>
            <a:off x="7070725" y="4010025"/>
            <a:ext cx="258763" cy="193675"/>
          </a:xfrm>
          <a:prstGeom prst="ellipse">
            <a:avLst/>
          </a:prstGeom>
          <a:solidFill>
            <a:srgbClr val="629D81"/>
          </a:solidFill>
          <a:ln w="9525">
            <a:noFill/>
          </a:ln>
        </p:spPr>
        <p:txBody>
          <a:bodyPr anchor="ctr" anchorCtr="0"/>
          <a:p>
            <a:pPr marL="0" lvl="0" indent="0" algn="ctr" eaLnBrk="0" hangingPunct="0"/>
            <a:endParaRPr lang="zh-CN" altLang="en-US">
              <a:solidFill>
                <a:srgbClr val="FFFFFF"/>
              </a:solidFill>
            </a:endParaRPr>
          </a:p>
        </p:txBody>
      </p:sp>
      <p:sp>
        <p:nvSpPr>
          <p:cNvPr id="2086" name="任意多边形 46"/>
          <p:cNvSpPr/>
          <p:nvPr/>
        </p:nvSpPr>
        <p:spPr>
          <a:xfrm>
            <a:off x="2909888" y="2492375"/>
            <a:ext cx="1006475" cy="187325"/>
          </a:xfrm>
          <a:solidFill>
            <a:srgbClr val="FEFEFE"/>
          </a:solidFill>
          <a:ln w="9525">
            <a:noFill/>
          </a:ln>
        </p:spPr>
        <p:txBody>
          <a:bodyPr/>
          <a:p>
            <a:endParaRPr lang="zh-CN" altLang="en-US"/>
          </a:p>
        </p:txBody>
      </p:sp>
      <p:sp>
        <p:nvSpPr>
          <p:cNvPr id="2087" name="任意多边形 47"/>
          <p:cNvSpPr/>
          <p:nvPr/>
        </p:nvSpPr>
        <p:spPr>
          <a:xfrm>
            <a:off x="5665788" y="4219575"/>
            <a:ext cx="998537" cy="196850"/>
          </a:xfrm>
          <a:solidFill>
            <a:srgbClr val="FFFEFC"/>
          </a:solidFill>
          <a:ln w="9525">
            <a:noFill/>
          </a:ln>
        </p:spPr>
        <p:txBody>
          <a:bodyPr/>
          <a:p>
            <a:endParaRPr lang="zh-CN" altLang="en-US"/>
          </a:p>
        </p:txBody>
      </p:sp>
      <p:sp>
        <p:nvSpPr>
          <p:cNvPr id="2088" name="任意多边形 48"/>
          <p:cNvSpPr/>
          <p:nvPr/>
        </p:nvSpPr>
        <p:spPr>
          <a:xfrm flipH="1">
            <a:off x="3789363" y="3829050"/>
            <a:ext cx="776287" cy="144463"/>
          </a:xfrm>
          <a:solidFill>
            <a:srgbClr val="FBFCF7"/>
          </a:solidFill>
          <a:ln w="9525">
            <a:noFill/>
          </a:ln>
        </p:spPr>
        <p:txBody>
          <a:bodyPr/>
          <a:p>
            <a:endParaRPr lang="zh-CN" altLang="en-US"/>
          </a:p>
        </p:txBody>
      </p:sp>
      <p:sp>
        <p:nvSpPr>
          <p:cNvPr id="2089" name="任意多边形 49"/>
          <p:cNvSpPr/>
          <p:nvPr/>
        </p:nvSpPr>
        <p:spPr>
          <a:xfrm flipH="1">
            <a:off x="6145213" y="2935288"/>
            <a:ext cx="622300" cy="115887"/>
          </a:xfrm>
          <a:solidFill>
            <a:srgbClr val="FEFEFE"/>
          </a:solidFill>
          <a:ln w="9525">
            <a:noFill/>
          </a:ln>
        </p:spPr>
        <p:txBody>
          <a:bodyPr/>
          <a:p>
            <a:endParaRPr lang="zh-CN" altLang="en-US"/>
          </a:p>
        </p:txBody>
      </p:sp>
      <p:sp>
        <p:nvSpPr>
          <p:cNvPr id="2090" name="矩形 50"/>
          <p:cNvSpPr/>
          <p:nvPr/>
        </p:nvSpPr>
        <p:spPr>
          <a:xfrm>
            <a:off x="3694113" y="0"/>
            <a:ext cx="1971675" cy="161925"/>
          </a:xfrm>
          <a:prstGeom prst="rect">
            <a:avLst/>
          </a:prstGeom>
          <a:solidFill>
            <a:srgbClr val="5FA281"/>
          </a:solidFill>
          <a:ln w="9525">
            <a:noFill/>
          </a:ln>
        </p:spPr>
        <p:txBody>
          <a:bodyPr anchor="ctr" anchorCtr="0"/>
          <a:p>
            <a:pPr marL="0" lvl="0" indent="0" algn="ctr" eaLnBrk="0" hangingPunct="0"/>
            <a:endParaRPr lang="zh-CN" altLang="en-US">
              <a:solidFill>
                <a:srgbClr val="FFFFFF"/>
              </a:solidFill>
            </a:endParaRPr>
          </a:p>
        </p:txBody>
      </p:sp>
      <p:sp>
        <p:nvSpPr>
          <p:cNvPr id="2091" name="KSO_FD"/>
          <p:cNvSpPr/>
          <p:nvPr>
            <p:ph type="dt" sz="half"/>
          </p:nvPr>
        </p:nvSpPr>
        <p:spPr>
          <a:xfrm>
            <a:off x="457200" y="4683125"/>
            <a:ext cx="2133600" cy="358775"/>
          </a:xfrm>
          <a:prstGeom prst="rect">
            <a:avLst/>
          </a:prstGeom>
          <a:noFill/>
          <a:ln w="9525">
            <a:noFill/>
          </a:ln>
        </p:spPr>
        <p:txBody>
          <a:bodyPr anchor="ctr" anchorCtr="0"/>
          <a:lstStyle>
            <a:lvl1pPr>
              <a:defRPr sz="1200">
                <a:solidFill>
                  <a:schemeClr val="bg1"/>
                </a:solidFill>
              </a:defRPr>
            </a:lvl1pPr>
          </a:lstStyle>
          <a:p>
            <a:pPr eaLnBrk="0" hangingPunct="0"/>
            <a:fld id="{BB962C8B-B14F-4D97-AF65-F5344CB8AC3E}" type="datetime1">
              <a:rPr lang="zh-CN" altLang="en-US"/>
            </a:fld>
            <a:endParaRPr lang="zh-CN" altLang="en-US"/>
          </a:p>
        </p:txBody>
      </p:sp>
      <p:sp>
        <p:nvSpPr>
          <p:cNvPr id="2092" name="KSO_FT"/>
          <p:cNvSpPr/>
          <p:nvPr>
            <p:ph type="ftr" sz="quarter" idx="1"/>
          </p:nvPr>
        </p:nvSpPr>
        <p:spPr>
          <a:xfrm>
            <a:off x="3124200" y="4683125"/>
            <a:ext cx="2895600" cy="358775"/>
          </a:xfrm>
          <a:prstGeom prst="rect">
            <a:avLst/>
          </a:prstGeom>
          <a:noFill/>
          <a:ln w="9525">
            <a:noFill/>
          </a:ln>
        </p:spPr>
        <p:txBody>
          <a:bodyPr anchor="ctr" anchorCtr="0"/>
          <a:lstStyle>
            <a:lvl1pPr algn="ctr">
              <a:defRPr sz="1200">
                <a:solidFill>
                  <a:schemeClr val="bg1"/>
                </a:solidFill>
              </a:defRPr>
            </a:lvl1pPr>
          </a:lstStyle>
          <a:p>
            <a:pPr eaLnBrk="0" hangingPunct="0"/>
            <a:r>
              <a:rPr lang="en-US" altLang="en-US"/>
              <a:t>&lt;</a:t>
            </a:r>
            <a:r>
              <a:rPr lang="zh-CN" altLang="en-US"/>
              <a:t>页脚</a:t>
            </a:r>
            <a:r>
              <a:rPr lang="en-US" altLang="en-US"/>
              <a:t>&gt;</a:t>
            </a:r>
            <a:endParaRPr lang="zh-CN" altLang="en-US"/>
          </a:p>
        </p:txBody>
      </p:sp>
      <p:sp>
        <p:nvSpPr>
          <p:cNvPr id="2093" name="KSO_FN"/>
          <p:cNvSpPr/>
          <p:nvPr>
            <p:ph type="sldNum" sz="quarter" idx="2"/>
          </p:nvPr>
        </p:nvSpPr>
        <p:spPr>
          <a:xfrm>
            <a:off x="6553200" y="4683125"/>
            <a:ext cx="2133600" cy="358775"/>
          </a:xfrm>
          <a:prstGeom prst="rect">
            <a:avLst/>
          </a:prstGeom>
          <a:noFill/>
          <a:ln w="9525">
            <a:noFill/>
          </a:ln>
        </p:spPr>
        <p:txBody>
          <a:bodyPr anchor="ctr" anchorCtr="0"/>
          <a:lstStyle>
            <a:lvl1pPr algn="r">
              <a:defRPr sz="1200">
                <a:solidFill>
                  <a:schemeClr val="bg1"/>
                </a:solidFill>
              </a:defRPr>
            </a:lvl1pPr>
          </a:lstStyle>
          <a:p>
            <a:pPr eaLnBrk="0" hangingPunct="0"/>
            <a:fld id="{9A0DB2DC-4C9A-4742-B13C-FB6460FD3503}" type="slidenum">
              <a:rPr lang="zh-CN" altLang="en-US"/>
            </a:fld>
            <a:endParaRPr lang="zh-CN" altLang="en-US"/>
          </a:p>
        </p:txBody>
      </p:sp>
      <p:sp>
        <p:nvSpPr>
          <p:cNvPr id="2094" name="KSO_BC1"/>
          <p:cNvSpPr/>
          <p:nvPr>
            <p:ph type="subTitle" idx="3"/>
          </p:nvPr>
        </p:nvSpPr>
        <p:spPr>
          <a:xfrm>
            <a:off x="971550" y="1593850"/>
            <a:ext cx="6943725" cy="434975"/>
          </a:xfrm>
          <a:prstGeom prst="rect">
            <a:avLst/>
          </a:prstGeom>
          <a:noFill/>
          <a:ln w="9525">
            <a:noFill/>
          </a:ln>
        </p:spPr>
        <p:txBody>
          <a:bodyPr anchor="t" anchorCtr="0"/>
          <a:lstStyle>
            <a:lvl1pPr marL="0" lvl="0" indent="0" algn="ctr" defTabSz="685800" rtl="0" eaLnBrk="1" fontAlgn="base" latinLnBrk="0" hangingPunct="1">
              <a:lnSpc>
                <a:spcPct val="110000"/>
              </a:lnSpc>
              <a:spcBef>
                <a:spcPts val="1200"/>
              </a:spcBef>
              <a:spcAft>
                <a:spcPct val="0"/>
              </a:spcAft>
              <a:buClr>
                <a:schemeClr val="accent1"/>
              </a:buClr>
              <a:buSzPct val="50000"/>
              <a:buFont typeface="Wingdings 3" pitchFamily="18" charset="2"/>
              <a:buNone/>
              <a:defRPr sz="1800" b="1" i="0" u="none">
                <a:solidFill>
                  <a:schemeClr val="folHlink"/>
                </a:solidFill>
                <a:latin typeface="幼圆" pitchFamily="49" charset="-122"/>
                <a:ea typeface="幼圆" pitchFamily="49" charset="-122"/>
              </a:defRPr>
            </a:lvl1pPr>
            <a:lvl2pPr marL="0" lvl="1" indent="0" algn="ctr" defTabSz="685800" rtl="0" eaLnBrk="1" fontAlgn="base" latinLnBrk="0" hangingPunct="1">
              <a:lnSpc>
                <a:spcPct val="120000"/>
              </a:lnSpc>
              <a:spcBef>
                <a:spcPct val="0"/>
              </a:spcBef>
              <a:spcAft>
                <a:spcPts val="1200"/>
              </a:spcAft>
              <a:buClr>
                <a:srgbClr val="D2D49D"/>
              </a:buClr>
              <a:buSzPct val="100000"/>
              <a:buFont typeface="幼圆" pitchFamily="49" charset="-122"/>
              <a:buNone/>
              <a:defRPr sz="1600" b="0" i="0" u="none">
                <a:solidFill>
                  <a:schemeClr val="tx1"/>
                </a:solidFill>
                <a:latin typeface="幼圆" pitchFamily="49" charset="-122"/>
                <a:ea typeface="幼圆" pitchFamily="49" charset="-122"/>
              </a:defRPr>
            </a:lvl2pPr>
            <a:lvl3pPr marL="685800" lvl="2" indent="0" algn="ctr" defTabSz="685800" rtl="0" eaLnBrk="1" fontAlgn="base" latinLnBrk="0" hangingPunct="1">
              <a:lnSpc>
                <a:spcPct val="90000"/>
              </a:lnSpc>
              <a:spcBef>
                <a:spcPts val="375"/>
              </a:spcBef>
              <a:spcAft>
                <a:spcPct val="0"/>
              </a:spcAft>
              <a:buClrTx/>
              <a:buSzPct val="100000"/>
              <a:buFont typeface="Arial" panose="020B0604020202020204" pitchFamily="34" charset="0"/>
              <a:buNone/>
              <a:defRPr sz="1500" b="0" i="0" u="none">
                <a:solidFill>
                  <a:schemeClr val="tx1"/>
                </a:solidFill>
                <a:latin typeface="Calibri" panose="020F0502020204030204" pitchFamily="34" charset="0"/>
                <a:ea typeface="幼圆" pitchFamily="49" charset="-122"/>
              </a:defRPr>
            </a:lvl3pPr>
            <a:lvl4pPr marL="1028700" lvl="3" indent="0" algn="ctr" defTabSz="685800" rtl="0" eaLnBrk="1" fontAlgn="base" latinLnBrk="0" hangingPunct="1">
              <a:lnSpc>
                <a:spcPct val="90000"/>
              </a:lnSpc>
              <a:spcBef>
                <a:spcPts val="375"/>
              </a:spcBef>
              <a:spcAft>
                <a:spcPct val="0"/>
              </a:spcAft>
              <a:buClrTx/>
              <a:buSzPct val="100000"/>
              <a:buFont typeface="Arial" panose="020B0604020202020204" pitchFamily="34" charset="0"/>
              <a:buNone/>
              <a:defRPr sz="1300" b="0" i="0" u="none">
                <a:solidFill>
                  <a:schemeClr val="tx1"/>
                </a:solidFill>
                <a:latin typeface="Calibri" panose="020F0502020204030204" pitchFamily="34" charset="0"/>
                <a:ea typeface="幼圆" pitchFamily="49" charset="-122"/>
              </a:defRPr>
            </a:lvl4pPr>
            <a:lvl5pPr marL="1371600" lvl="4" indent="0" algn="ctr" defTabSz="685800" rtl="0" eaLnBrk="1" fontAlgn="base" latinLnBrk="0" hangingPunct="1">
              <a:lnSpc>
                <a:spcPct val="90000"/>
              </a:lnSpc>
              <a:spcBef>
                <a:spcPts val="375"/>
              </a:spcBef>
              <a:spcAft>
                <a:spcPct val="0"/>
              </a:spcAft>
              <a:buClrTx/>
              <a:buSzPct val="100000"/>
              <a:buFont typeface="Arial" panose="020B0604020202020204" pitchFamily="34" charset="0"/>
              <a:buNone/>
              <a:defRPr sz="1300" b="0" i="0" u="none">
                <a:solidFill>
                  <a:schemeClr val="tx1"/>
                </a:solidFill>
                <a:latin typeface="Calibri" panose="020F0502020204030204" pitchFamily="34" charset="0"/>
                <a:ea typeface="幼圆" pitchFamily="49" charset="-122"/>
              </a:defRPr>
            </a:lvl5pPr>
          </a:lstStyle>
          <a:p>
            <a:pPr lvl="0"/>
            <a:r>
              <a:rPr lang="zh-CN" altLang="en-US"/>
              <a:t>单击此处编辑母版副标题样式</a:t>
            </a:r>
            <a:endParaRPr lang="zh-CN" altLang="en-US"/>
          </a:p>
        </p:txBody>
      </p:sp>
      <p:sp>
        <p:nvSpPr>
          <p:cNvPr id="2095" name="KSO_BT1"/>
          <p:cNvSpPr/>
          <p:nvPr>
            <p:ph type="ctrTitle" idx="4"/>
          </p:nvPr>
        </p:nvSpPr>
        <p:spPr>
          <a:xfrm>
            <a:off x="990600" y="862013"/>
            <a:ext cx="6943725" cy="738187"/>
          </a:xfrm>
          <a:prstGeom prst="rect">
            <a:avLst/>
          </a:prstGeom>
          <a:noFill/>
          <a:ln w="9525">
            <a:noFill/>
          </a:ln>
        </p:spPr>
        <p:txBody>
          <a:bodyPr anchor="ctr" anchorCtr="0"/>
          <a:lstStyle>
            <a:lvl1pPr marL="0" lvl="0" indent="0" algn="ctr" defTabSz="685800" rtl="0" eaLnBrk="1" fontAlgn="base" latinLnBrk="0" hangingPunct="1">
              <a:lnSpc>
                <a:spcPct val="90000"/>
              </a:lnSpc>
              <a:spcBef>
                <a:spcPct val="0"/>
              </a:spcBef>
              <a:spcAft>
                <a:spcPct val="0"/>
              </a:spcAft>
              <a:buClrTx/>
              <a:buSzPct val="100000"/>
              <a:buFontTx/>
              <a:buNone/>
              <a:defRPr sz="3200" b="1" i="0" u="none">
                <a:solidFill>
                  <a:srgbClr val="477A6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a:p>
        </p:txBody>
      </p:sp>
    </p:spTree>
  </p:cSld>
  <p:clrMapOvr>
    <a:masterClrMapping/>
  </p:clrMapOvr>
  <p:transition spd="med">
    <p:wip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71475" y="841375"/>
            <a:ext cx="4133628" cy="39846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73822" y="841375"/>
            <a:ext cx="4133628" cy="39846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8" name="页脚占位符 7"/>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9" name="灯片编号占位符 8"/>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5" name="灯片编号占位符 4"/>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3" name="页脚占位符 2"/>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4" name="灯片编号占位符 3"/>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8456" y="136525"/>
            <a:ext cx="2108994" cy="4689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71475" y="136525"/>
            <a:ext cx="6204721" cy="46894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a:fld>
            <a:endParaRPr lang="zh-CN" altLang="en-US" sz="1200">
              <a:solidFill>
                <a:schemeClr val="bg1"/>
              </a:solidFill>
            </a:endParaRPr>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2504" cy="339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200150"/>
            <a:ext cx="4032504" cy="339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1026" name="标题 1025"/>
          <p:cNvSpPr/>
          <p:nvPr>
            <p:ph type="title"/>
          </p:nvPr>
        </p:nvSpPr>
        <p:spPr>
          <a:xfrm>
            <a:off x="457200" y="206375"/>
            <a:ext cx="8229600" cy="85725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p:nvPr>
            <p:ph type="body" idx="1"/>
          </p:nvPr>
        </p:nvSpPr>
        <p:spPr>
          <a:xfrm>
            <a:off x="457200" y="1200150"/>
            <a:ext cx="8229600" cy="33940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p:nvPr>
            <p:ph type="dt" sz="half" idx="2"/>
          </p:nvPr>
        </p:nvSpPr>
        <p:spPr>
          <a:xfrm>
            <a:off x="457200" y="4683125"/>
            <a:ext cx="2133600" cy="358775"/>
          </a:xfrm>
          <a:prstGeom prst="rect">
            <a:avLst/>
          </a:prstGeom>
          <a:noFill/>
          <a:ln w="9525">
            <a:noFill/>
          </a:ln>
        </p:spPr>
        <p:txBody>
          <a:bodyPr/>
          <a:lstStyle>
            <a:lvl1pPr marL="0" indent="0" algn="l" fontAlgn="base">
              <a:buFont typeface="Arial" panose="020B0604020202020204" pitchFamily="34" charset="0"/>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1029" name="页脚占位符 1028"/>
          <p:cNvSpPr/>
          <p:nvPr>
            <p:ph type="ftr" sz="quarter" idx="3"/>
          </p:nvPr>
        </p:nvSpPr>
        <p:spPr>
          <a:xfrm>
            <a:off x="3124200" y="4683125"/>
            <a:ext cx="2895600" cy="358775"/>
          </a:xfrm>
          <a:prstGeom prst="rect">
            <a:avLst/>
          </a:prstGeom>
          <a:noFill/>
          <a:ln w="9525">
            <a:noFill/>
          </a:ln>
        </p:spPr>
        <p:txBody>
          <a:bodyPr/>
          <a:lstStyle>
            <a:lvl1pPr marL="0" indent="0" algn="ctr" fontAlgn="base">
              <a:buFont typeface="Arial" panose="020B0604020202020204" pitchFamily="34" charset="0"/>
              <a:defRPr sz="1400">
                <a:solidFill>
                  <a:schemeClr val="tx1"/>
                </a:solidFill>
              </a:defRPr>
            </a:lvl1pPr>
          </a:lstStyle>
          <a:p>
            <a:pPr lvl="0" defTabSz="914400" rtl="0" eaLnBrk="1" latinLnBrk="0" hangingPunct="1">
              <a:lnSpc>
                <a:spcPct val="100000"/>
              </a:lnSpc>
              <a:spcBef>
                <a:spcPct val="0"/>
              </a:spcBef>
              <a:spcAft>
                <a:spcPct val="0"/>
              </a:spcAft>
              <a:buClrTx/>
              <a:buSzPct val="100000"/>
            </a:pPr>
            <a:endParaRPr lang="zh-CN" altLang="en-US"/>
          </a:p>
        </p:txBody>
      </p:sp>
      <p:sp>
        <p:nvSpPr>
          <p:cNvPr id="1030" name="灯片编号占位符 1029"/>
          <p:cNvSpPr/>
          <p:nvPr>
            <p:ph type="sldNum" sz="quarter" idx="4"/>
          </p:nvPr>
        </p:nvSpPr>
        <p:spPr>
          <a:xfrm>
            <a:off x="6553200" y="4683125"/>
            <a:ext cx="2133600" cy="358775"/>
          </a:xfrm>
          <a:prstGeom prst="rect">
            <a:avLst/>
          </a:prstGeom>
          <a:noFill/>
          <a:ln w="9525">
            <a:noFill/>
          </a:ln>
        </p:spPr>
        <p:txBody>
          <a:bodyPr/>
          <a:lstStyle>
            <a:lvl1pPr marL="0" indent="0" algn="r" fontAlgn="base">
              <a:buFont typeface="Arial" panose="020B0604020202020204" pitchFamily="34" charset="0"/>
              <a:defRPr sz="14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a:fld>
            <a:endParaRPr lang="zh-CN" altLang="en-US" sz="1400" u="none">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hf sldNum="0" hdr="0" ftr="0" dt="0"/>
  <p:txStyles>
    <p:title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panose="020B0604020202020204" pitchFamily="34" charset="0"/>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panose="020B0604020202020204" pitchFamily="34" charset="0"/>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pitchFamily="34" charset="0"/>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pitchFamily="34" charset="0"/>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pitchFamily="34" charset="0"/>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pitchFamily="34" charset="0"/>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pitchFamily="34" charset="0"/>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pitchFamily="34" charset="0"/>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1033" name="矩形 12"/>
          <p:cNvSpPr/>
          <p:nvPr/>
        </p:nvSpPr>
        <p:spPr>
          <a:xfrm>
            <a:off x="0" y="0"/>
            <a:ext cx="9144000" cy="4908550"/>
          </a:xfrm>
          <a:prstGeom prst="rect">
            <a:avLst/>
          </a:prstGeom>
          <a:solidFill>
            <a:srgbClr val="E0E2D6"/>
          </a:solidFill>
          <a:ln w="9525">
            <a:noFill/>
          </a:ln>
        </p:spPr>
        <p:txBody>
          <a:bodyPr anchor="ctr" anchorCtr="0"/>
          <a:p>
            <a:pPr marL="0" lvl="0" indent="0" algn="ctr" eaLnBrk="0" hangingPunct="0"/>
            <a:endParaRPr lang="zh-CN" altLang="en-US">
              <a:solidFill>
                <a:srgbClr val="FFFFFF"/>
              </a:solidFill>
            </a:endParaRPr>
          </a:p>
        </p:txBody>
      </p:sp>
      <p:sp>
        <p:nvSpPr>
          <p:cNvPr id="1034" name="矩形 13"/>
          <p:cNvSpPr/>
          <p:nvPr/>
        </p:nvSpPr>
        <p:spPr>
          <a:xfrm>
            <a:off x="0" y="4908550"/>
            <a:ext cx="9144000" cy="234950"/>
          </a:xfrm>
          <a:prstGeom prst="rect">
            <a:avLst/>
          </a:prstGeom>
          <a:solidFill>
            <a:srgbClr val="5FA281"/>
          </a:solidFill>
          <a:ln w="9525">
            <a:noFill/>
          </a:ln>
        </p:spPr>
        <p:txBody>
          <a:bodyPr anchor="ctr" anchorCtr="0"/>
          <a:p>
            <a:pPr marL="0" lvl="0" indent="0" algn="ctr" eaLnBrk="0" hangingPunct="0"/>
            <a:endParaRPr lang="zh-CN" altLang="en-US">
              <a:solidFill>
                <a:srgbClr val="FFFFFF"/>
              </a:solidFill>
            </a:endParaRPr>
          </a:p>
        </p:txBody>
      </p:sp>
      <p:sp>
        <p:nvSpPr>
          <p:cNvPr id="1035" name="KSO_FD"/>
          <p:cNvSpPr/>
          <p:nvPr>
            <p:ph type="dt" sz="half"/>
          </p:nvPr>
        </p:nvSpPr>
        <p:spPr>
          <a:xfrm>
            <a:off x="628650" y="4838700"/>
            <a:ext cx="2057400" cy="273050"/>
          </a:xfrm>
          <a:prstGeom prst="rect">
            <a:avLst/>
          </a:prstGeom>
          <a:noFill/>
          <a:ln w="9525">
            <a:noFill/>
          </a:ln>
        </p:spPr>
        <p:txBody>
          <a:bodyPr anchor="ctr" anchorCtr="0"/>
          <a:lstStyle>
            <a:lvl1pPr>
              <a:defRPr sz="1200">
                <a:solidFill>
                  <a:schemeClr val="bg1"/>
                </a:solidFill>
              </a:defRPr>
            </a:lvl1pPr>
          </a:lstStyle>
          <a:p>
            <a:pPr lvl="0" eaLnBrk="0" hangingPunct="0"/>
            <a:fld id="{BB962C8B-B14F-4D97-AF65-F5344CB8AC3E}" type="datetime1">
              <a:rPr lang="zh-CN" altLang="en-US"/>
            </a:fld>
            <a:endParaRPr lang="zh-CN" altLang="en-US"/>
          </a:p>
        </p:txBody>
      </p:sp>
      <p:sp>
        <p:nvSpPr>
          <p:cNvPr id="1036" name="KSO_FT"/>
          <p:cNvSpPr/>
          <p:nvPr>
            <p:ph type="ftr" sz="quarter" idx="1"/>
          </p:nvPr>
        </p:nvSpPr>
        <p:spPr>
          <a:xfrm>
            <a:off x="3028950" y="4870450"/>
            <a:ext cx="3086100" cy="273050"/>
          </a:xfrm>
          <a:prstGeom prst="rect">
            <a:avLst/>
          </a:prstGeom>
          <a:noFill/>
          <a:ln w="9525">
            <a:noFill/>
          </a:ln>
        </p:spPr>
        <p:txBody>
          <a:bodyPr anchor="ctr" anchorCtr="0"/>
          <a:lstStyle>
            <a:lvl1pPr algn="ctr">
              <a:defRPr sz="1200">
                <a:solidFill>
                  <a:schemeClr val="bg1"/>
                </a:solidFill>
              </a:defRPr>
            </a:lvl1pPr>
          </a:lstStyle>
          <a:p>
            <a:pPr lvl="0" eaLnBrk="0" hangingPunct="0"/>
            <a:r>
              <a:rPr lang="en-US" altLang="en-US"/>
              <a:t>&lt;</a:t>
            </a:r>
            <a:r>
              <a:rPr lang="zh-CN" altLang="en-US" sz="1200">
                <a:solidFill>
                  <a:schemeClr val="bg1"/>
                </a:solidFill>
              </a:rPr>
              <a:t>页脚</a:t>
            </a:r>
            <a:r>
              <a:rPr lang="en-US" altLang="en-US" sz="1200">
                <a:solidFill>
                  <a:schemeClr val="bg1"/>
                </a:solidFill>
              </a:rPr>
              <a:t>&gt;</a:t>
            </a:r>
            <a:endParaRPr lang="zh-CN" altLang="en-US" sz="1200">
              <a:solidFill>
                <a:schemeClr val="bg1"/>
              </a:solidFill>
            </a:endParaRPr>
          </a:p>
        </p:txBody>
      </p:sp>
      <p:sp>
        <p:nvSpPr>
          <p:cNvPr id="1037" name="KSO_FN"/>
          <p:cNvSpPr/>
          <p:nvPr>
            <p:ph type="sldNum" sz="quarter" idx="2"/>
          </p:nvPr>
        </p:nvSpPr>
        <p:spPr>
          <a:xfrm>
            <a:off x="6457950" y="4838700"/>
            <a:ext cx="2057400" cy="273050"/>
          </a:xfrm>
          <a:prstGeom prst="rect">
            <a:avLst/>
          </a:prstGeom>
          <a:noFill/>
          <a:ln w="9525">
            <a:noFill/>
          </a:ln>
        </p:spPr>
        <p:txBody>
          <a:bodyPr anchor="ctr" anchorCtr="0"/>
          <a:lstStyle>
            <a:lvl1pPr algn="r">
              <a:defRPr sz="1200">
                <a:solidFill>
                  <a:schemeClr val="bg1"/>
                </a:solidFill>
              </a:defRPr>
            </a:lvl1pPr>
          </a:lstStyle>
          <a:p>
            <a:pPr lvl="0" eaLnBrk="0" hangingPunct="0"/>
            <a:fld id="{9A0DB2DC-4C9A-4742-B13C-FB6460FD3503}" type="slidenum">
              <a:rPr lang="zh-CN" altLang="en-US"/>
            </a:fld>
            <a:endParaRPr lang="zh-CN" altLang="en-US" sz="1200">
              <a:solidFill>
                <a:schemeClr val="bg1"/>
              </a:solidFill>
            </a:endParaRPr>
          </a:p>
        </p:txBody>
      </p:sp>
      <p:sp>
        <p:nvSpPr>
          <p:cNvPr id="1038" name="KSO_BC1"/>
          <p:cNvSpPr/>
          <p:nvPr>
            <p:ph type="body" idx="3"/>
          </p:nvPr>
        </p:nvSpPr>
        <p:spPr>
          <a:xfrm>
            <a:off x="371475" y="841375"/>
            <a:ext cx="8435975" cy="398462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
        <p:nvSpPr>
          <p:cNvPr id="1039" name="KSO_BT1"/>
          <p:cNvSpPr/>
          <p:nvPr>
            <p:ph type="title" idx="4"/>
          </p:nvPr>
        </p:nvSpPr>
        <p:spPr>
          <a:xfrm>
            <a:off x="371475" y="136525"/>
            <a:ext cx="8435975" cy="544513"/>
          </a:xfrm>
          <a:prstGeom prst="rect">
            <a:avLst/>
          </a:prstGeom>
          <a:noFill/>
          <a:ln w="9525">
            <a:noFill/>
          </a:ln>
        </p:spPr>
        <p:txBody>
          <a:bodyPr anchor="ctr" anchorCtr="0"/>
          <a:p>
            <a:pPr lvl="0"/>
            <a:r>
              <a:rPr lang="zh-CN" altLang="en-US"/>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p:transition>
  <p:hf sldNum="0" hdr="0" ftr="0" dt="0"/>
  <p:txStyles>
    <p:titleStyle>
      <a:lvl1pPr marL="0" lvl="0" indent="0" algn="l" defTabSz="685800" rtl="0" eaLnBrk="1" fontAlgn="base" latinLnBrk="0" hangingPunct="1">
        <a:lnSpc>
          <a:spcPct val="90000"/>
        </a:lnSpc>
        <a:spcBef>
          <a:spcPct val="0"/>
        </a:spcBef>
        <a:spcAft>
          <a:spcPct val="0"/>
        </a:spcAft>
        <a:buSzPct val="100000"/>
        <a:buNone/>
        <a:defRPr sz="3200" b="1" i="0" u="none" kern="1200">
          <a:solidFill>
            <a:srgbClr val="477A61"/>
          </a:solidFill>
          <a:latin typeface="+mj-lt"/>
          <a:ea typeface="+mj-ea"/>
          <a:cs typeface="+mj-cs"/>
        </a:defRPr>
      </a:lvl1pPr>
    </p:titleStyle>
    <p:bodyStyle>
      <a:lvl1pPr marL="361950" lvl="0" indent="-361950" algn="just" defTabSz="685800" rtl="0" eaLnBrk="1" fontAlgn="base" latinLnBrk="0" hangingPunct="1">
        <a:lnSpc>
          <a:spcPct val="110000"/>
        </a:lnSpc>
        <a:spcBef>
          <a:spcPts val="1200"/>
        </a:spcBef>
        <a:spcAft>
          <a:spcPct val="0"/>
        </a:spcAft>
        <a:buClr>
          <a:schemeClr val="accent1"/>
        </a:buClr>
        <a:buSzPct val="50000"/>
        <a:buFont typeface="Wingdings 3" pitchFamily="18" charset="2"/>
        <a:buChar char="p"/>
        <a:defRPr sz="2400" b="1" i="0" u="none" kern="1200">
          <a:solidFill>
            <a:schemeClr val="accent1"/>
          </a:solidFill>
          <a:latin typeface="+mn-lt"/>
          <a:ea typeface="+mn-ea"/>
          <a:cs typeface="+mn-cs"/>
        </a:defRPr>
      </a:lvl1pPr>
      <a:lvl2pPr marL="361950" lvl="1" indent="-361950" algn="l" defTabSz="685800" rtl="0" eaLnBrk="1" fontAlgn="base" latinLnBrk="0" hangingPunct="1">
        <a:lnSpc>
          <a:spcPct val="120000"/>
        </a:lnSpc>
        <a:spcBef>
          <a:spcPct val="0"/>
        </a:spcBef>
        <a:spcAft>
          <a:spcPts val="1200"/>
        </a:spcAft>
        <a:buClr>
          <a:srgbClr val="D2D49D"/>
        </a:buClr>
        <a:buSzPct val="100000"/>
        <a:buFont typeface="幼圆" pitchFamily="49" charset="-122"/>
        <a:buChar char=" "/>
        <a:defRPr sz="1600" b="0" i="0" u="none" kern="1200">
          <a:solidFill>
            <a:schemeClr val="tx1"/>
          </a:solidFill>
          <a:latin typeface="幼圆" pitchFamily="49" charset="-122"/>
          <a:ea typeface="幼圆" pitchFamily="49" charset="-122"/>
          <a:cs typeface="+mn-cs"/>
        </a:defRPr>
      </a:lvl2pPr>
      <a:lvl3pPr marL="857250" lvl="2" indent="-171450" algn="l" defTabSz="685800" rtl="0" eaLnBrk="1" fontAlgn="base" latinLnBrk="0" hangingPunct="1">
        <a:lnSpc>
          <a:spcPct val="90000"/>
        </a:lnSpc>
        <a:spcBef>
          <a:spcPts val="375"/>
        </a:spcBef>
        <a:spcAft>
          <a:spcPct val="0"/>
        </a:spcAft>
        <a:buSzPct val="100000"/>
        <a:buFont typeface="Arial" panose="020B0604020202020204" pitchFamily="34" charset="0"/>
        <a:buChar char="•"/>
        <a:defRPr sz="1500" b="0" i="0" u="none" kern="1200">
          <a:solidFill>
            <a:schemeClr val="tx1"/>
          </a:solidFill>
          <a:latin typeface="Calibri" panose="020F0502020204030204" pitchFamily="34" charset="0"/>
          <a:ea typeface="幼圆" pitchFamily="49" charset="-122"/>
          <a:cs typeface="+mn-cs"/>
        </a:defRPr>
      </a:lvl3pPr>
      <a:lvl4pPr marL="1200150" lvl="3" indent="-171450" algn="l" defTabSz="685800" rtl="0" eaLnBrk="1" fontAlgn="base" latinLnBrk="0" hangingPunct="1">
        <a:lnSpc>
          <a:spcPct val="90000"/>
        </a:lnSpc>
        <a:spcBef>
          <a:spcPts val="375"/>
        </a:spcBef>
        <a:spcAft>
          <a:spcPct val="0"/>
        </a:spcAft>
        <a:buSzPct val="100000"/>
        <a:buFont typeface="Arial" panose="020B0604020202020204" pitchFamily="34" charset="0"/>
        <a:buChar char="•"/>
        <a:defRPr sz="1300" b="0" i="0" u="none" kern="1200">
          <a:solidFill>
            <a:schemeClr val="tx1"/>
          </a:solidFill>
          <a:latin typeface="Calibri" panose="020F0502020204030204" pitchFamily="34" charset="0"/>
          <a:ea typeface="幼圆" pitchFamily="49" charset="-122"/>
          <a:cs typeface="+mn-cs"/>
        </a:defRPr>
      </a:lvl4pPr>
      <a:lvl5pPr marL="1543050" lvl="4" indent="-171450" algn="l" defTabSz="685800" rtl="0" eaLnBrk="1" fontAlgn="base" latinLnBrk="0" hangingPunct="1">
        <a:lnSpc>
          <a:spcPct val="90000"/>
        </a:lnSpc>
        <a:spcBef>
          <a:spcPts val="375"/>
        </a:spcBef>
        <a:spcAft>
          <a:spcPct val="0"/>
        </a:spcAft>
        <a:buSzPct val="100000"/>
        <a:buFont typeface="Arial" panose="020B0604020202020204" pitchFamily="34" charset="0"/>
        <a:buChar char="•"/>
        <a:defRPr sz="1300" b="0" i="0" u="none" kern="1200">
          <a:solidFill>
            <a:schemeClr val="tx1"/>
          </a:solidFill>
          <a:latin typeface="Calibri" panose="020F0502020204030204" pitchFamily="34" charset="0"/>
          <a:ea typeface="幼圆" pitchFamily="49" charset="-122"/>
          <a:cs typeface="+mn-cs"/>
        </a:defRPr>
      </a:lvl5pPr>
      <a:lvl6pPr marL="2514600" lvl="5" indent="-228600" algn="l" defTabSz="685800" rtl="0" eaLnBrk="1" fontAlgn="base" latinLnBrk="0" hangingPunct="1">
        <a:lnSpc>
          <a:spcPct val="90000"/>
        </a:lnSpc>
        <a:spcBef>
          <a:spcPts val="375"/>
        </a:spcBef>
        <a:spcAft>
          <a:spcPct val="0"/>
        </a:spcAft>
        <a:buClrTx/>
        <a:buSzPct val="100000"/>
        <a:buFont typeface="Arial" panose="020B0604020202020204" pitchFamily="34" charset="0"/>
        <a:buChar char="•"/>
        <a:defRPr sz="1300" b="0" i="0" u="none" kern="1200">
          <a:solidFill>
            <a:schemeClr val="tx1"/>
          </a:solidFill>
          <a:latin typeface="Calibri" panose="020F0502020204030204" pitchFamily="34" charset="0"/>
          <a:ea typeface="幼圆" pitchFamily="49" charset="-122"/>
          <a:cs typeface="+mn-cs"/>
        </a:defRPr>
      </a:lvl6pPr>
      <a:lvl7pPr marL="2971800" lvl="6" indent="-228600" algn="l" defTabSz="685800" rtl="0" eaLnBrk="1" fontAlgn="base" latinLnBrk="0" hangingPunct="1">
        <a:lnSpc>
          <a:spcPct val="90000"/>
        </a:lnSpc>
        <a:spcBef>
          <a:spcPts val="375"/>
        </a:spcBef>
        <a:spcAft>
          <a:spcPct val="0"/>
        </a:spcAft>
        <a:buClrTx/>
        <a:buSzPct val="100000"/>
        <a:buFont typeface="Arial" panose="020B0604020202020204" pitchFamily="34" charset="0"/>
        <a:buChar char="•"/>
        <a:defRPr sz="1300" b="0" i="0" u="none" kern="1200">
          <a:solidFill>
            <a:schemeClr val="tx1"/>
          </a:solidFill>
          <a:latin typeface="Calibri" panose="020F0502020204030204" pitchFamily="34" charset="0"/>
          <a:ea typeface="幼圆" pitchFamily="49" charset="-122"/>
          <a:cs typeface="+mn-cs"/>
        </a:defRPr>
      </a:lvl7pPr>
      <a:lvl8pPr marL="3429000" lvl="7" indent="-228600" algn="l" defTabSz="685800" rtl="0" eaLnBrk="1" fontAlgn="base" latinLnBrk="0" hangingPunct="1">
        <a:lnSpc>
          <a:spcPct val="90000"/>
        </a:lnSpc>
        <a:spcBef>
          <a:spcPts val="375"/>
        </a:spcBef>
        <a:spcAft>
          <a:spcPct val="0"/>
        </a:spcAft>
        <a:buClrTx/>
        <a:buSzPct val="100000"/>
        <a:buFont typeface="Arial" panose="020B0604020202020204" pitchFamily="34" charset="0"/>
        <a:buChar char="•"/>
        <a:defRPr sz="1300" b="0" i="0" u="none" kern="1200">
          <a:solidFill>
            <a:schemeClr val="tx1"/>
          </a:solidFill>
          <a:latin typeface="Calibri" panose="020F0502020204030204" pitchFamily="34" charset="0"/>
          <a:ea typeface="幼圆" pitchFamily="49" charset="-122"/>
          <a:cs typeface="+mn-cs"/>
        </a:defRPr>
      </a:lvl8pPr>
      <a:lvl9pPr marL="3886200" lvl="8" indent="-228600" algn="l" defTabSz="685800" rtl="0" eaLnBrk="1" fontAlgn="base" latinLnBrk="0" hangingPunct="1">
        <a:lnSpc>
          <a:spcPct val="90000"/>
        </a:lnSpc>
        <a:spcBef>
          <a:spcPts val="375"/>
        </a:spcBef>
        <a:spcAft>
          <a:spcPct val="0"/>
        </a:spcAft>
        <a:buClrTx/>
        <a:buSzPct val="100000"/>
        <a:buFont typeface="Arial" panose="020B0604020202020204" pitchFamily="34" charset="0"/>
        <a:buChar char="•"/>
        <a:defRPr sz="1300" b="0" i="0" u="none" kern="1200">
          <a:solidFill>
            <a:schemeClr val="tx1"/>
          </a:solidFill>
          <a:latin typeface="Calibri" panose="020F0502020204030204" pitchFamily="34" charset="0"/>
          <a:ea typeface="幼圆" pitchFamily="49" charset="-122"/>
          <a:cs typeface="+mn-cs"/>
        </a:defRPr>
      </a:lvl9pPr>
    </p:bodyStyle>
    <p:otherStyle>
      <a:lvl1pPr lvl="0">
        <a:buNone/>
        <a:defRPr kern="1200">
          <a:latin typeface="+mn-lt"/>
          <a:ea typeface="+mn-ea"/>
          <a:cs typeface="+mn-cs"/>
        </a:defRPr>
      </a:lvl1pPr>
      <a:lvl2pPr marL="742950" lvl="1" indent="-742950">
        <a:buNone/>
        <a:defRPr kern="1200">
          <a:latin typeface="+mn-lt"/>
          <a:ea typeface="+mn-ea"/>
          <a:cs typeface="+mn-cs"/>
        </a:defRPr>
      </a:lvl2pPr>
      <a:lvl3pPr marL="1143000" lvl="2" indent="-1143000">
        <a:buNone/>
        <a:defRPr kern="1200">
          <a:latin typeface="+mn-lt"/>
          <a:ea typeface="+mn-ea"/>
          <a:cs typeface="+mn-cs"/>
        </a:defRPr>
      </a:lvl3pPr>
      <a:lvl4pPr marL="1600200" lvl="3" indent="-1600200">
        <a:buNone/>
        <a:defRPr kern="1200">
          <a:latin typeface="+mn-lt"/>
          <a:ea typeface="+mn-ea"/>
          <a:cs typeface="+mn-cs"/>
        </a:defRPr>
      </a:lvl4pPr>
      <a:lvl5pPr marL="2057400" lvl="4" indent="-2057400">
        <a:buNone/>
        <a:defRPr kern="1200">
          <a:latin typeface="+mn-lt"/>
          <a:ea typeface="+mn-ea"/>
          <a:cs typeface="+mn-cs"/>
        </a:defRPr>
      </a:lvl5pPr>
      <a:lvl6pPr marL="2286000" lvl="5" indent="-2057400">
        <a:buNone/>
        <a:defRPr kern="1200">
          <a:latin typeface="+mn-lt"/>
          <a:ea typeface="+mn-ea"/>
          <a:cs typeface="+mn-cs"/>
        </a:defRPr>
      </a:lvl6pPr>
      <a:lvl7pPr marL="2743200" lvl="6" indent="-2057400">
        <a:buNone/>
        <a:defRPr kern="1200">
          <a:latin typeface="+mn-lt"/>
          <a:ea typeface="+mn-ea"/>
          <a:cs typeface="+mn-cs"/>
        </a:defRPr>
      </a:lvl7pPr>
      <a:lvl8pPr marL="3200400" lvl="7" indent="-2057400">
        <a:buNone/>
        <a:defRPr kern="1200">
          <a:latin typeface="+mn-lt"/>
          <a:ea typeface="+mn-ea"/>
          <a:cs typeface="+mn-cs"/>
        </a:defRPr>
      </a:lvl8pPr>
      <a:lvl9pPr marL="3657600" lvl="8" indent="-2057400">
        <a:buNone/>
        <a:defRPr kern="1200">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098" name="标题 2097"/>
          <p:cNvSpPr/>
          <p:nvPr>
            <p:ph type="ctrTitle"/>
          </p:nvPr>
        </p:nvSpPr>
        <p:spPr>
          <a:xfrm>
            <a:off x="971550" y="195263"/>
            <a:ext cx="7397750" cy="1349375"/>
          </a:xfrm>
          <a:ln/>
        </p:spPr>
        <p:txBody>
          <a:bodyPr anchor="ctr" anchorCtr="0"/>
          <a:p>
            <a:pPr defTabSz="685800">
              <a:buSzPct val="100000"/>
              <a:buFontTx/>
              <a:buNone/>
            </a:pPr>
            <a:r>
              <a:rPr lang="zh-CN" altLang="en-US" kern="1200">
                <a:latin typeface="微软雅黑" panose="020B0503020204020204" pitchFamily="34" charset="-122"/>
                <a:ea typeface="微软雅黑" panose="020B0503020204020204" pitchFamily="34" charset="-122"/>
              </a:rPr>
              <a:t>食品安全快速检测</a:t>
            </a:r>
            <a:endParaRPr lang="zh-CN" altLang="en-US" kern="1200">
              <a:latin typeface="微软雅黑" panose="020B0503020204020204" pitchFamily="34" charset="-122"/>
              <a:ea typeface="微软雅黑" panose="020B0503020204020204" pitchFamily="34" charset="-122"/>
            </a:endParaRPr>
          </a:p>
        </p:txBody>
      </p:sp>
      <p:pic>
        <p:nvPicPr>
          <p:cNvPr id="2099" name="图片 2098"/>
          <p:cNvPicPr>
            <a:picLocks noChangeAspect="1"/>
          </p:cNvPicPr>
          <p:nvPr/>
        </p:nvPicPr>
        <p:blipFill>
          <a:blip r:embed="rId1"/>
          <a:stretch>
            <a:fillRect/>
          </a:stretch>
        </p:blipFill>
        <p:spPr>
          <a:xfrm>
            <a:off x="1763713" y="1708150"/>
            <a:ext cx="5903912" cy="2882900"/>
          </a:xfrm>
          <a:prstGeom prst="rect">
            <a:avLst/>
          </a:prstGeom>
          <a:noFill/>
          <a:ln w="9525">
            <a:noFill/>
          </a:ln>
        </p:spPr>
      </p:pic>
    </p:spTree>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38" name="标题 2137"/>
          <p:cNvSpPr/>
          <p:nvPr>
            <p:ph type="title" idx="4294967295"/>
          </p:nvPr>
        </p:nvSpPr>
        <p:spPr>
          <a:ln/>
        </p:spPr>
        <p:txBody>
          <a:bodyPr anchor="ctr" anchorCtr="0"/>
          <a:p>
            <a:r>
              <a:rPr lang="zh-CN" altLang="en-US"/>
              <a:t>亚硝酸盐</a:t>
            </a:r>
            <a:endParaRPr lang="zh-CN" altLang="en-US"/>
          </a:p>
        </p:txBody>
      </p:sp>
      <p:sp>
        <p:nvSpPr>
          <p:cNvPr id="2139" name="文本占位符 2138"/>
          <p:cNvSpPr/>
          <p:nvPr>
            <p:ph type="body" idx="4294967295"/>
          </p:nvPr>
        </p:nvSpPr>
        <p:spPr>
          <a:ln/>
        </p:spPr>
        <p:txBody>
          <a:bodyPr/>
          <a:p>
            <a:pPr>
              <a:buClr>
                <a:schemeClr val="accent1"/>
              </a:buClr>
            </a:pPr>
            <a:r>
              <a:rPr lang="zh-CN" altLang="en-US">
                <a:solidFill>
                  <a:srgbClr val="CC3300"/>
                </a:solidFill>
              </a:rPr>
              <a:t>作用：</a:t>
            </a:r>
            <a:r>
              <a:rPr lang="zh-CN" altLang="en-US"/>
              <a:t>发色剂、抑菌剂以及抗氧化剂 </a:t>
            </a:r>
            <a:endParaRPr lang="zh-CN" altLang="en-US"/>
          </a:p>
          <a:p>
            <a:pPr>
              <a:buClr>
                <a:schemeClr val="accent1"/>
              </a:buClr>
            </a:pPr>
            <a:r>
              <a:rPr lang="zh-CN" altLang="en-US">
                <a:solidFill>
                  <a:srgbClr val="CC3300"/>
                </a:solidFill>
              </a:rPr>
              <a:t>危害：</a:t>
            </a:r>
            <a:r>
              <a:rPr lang="zh-CN" altLang="en-US"/>
              <a:t>摄入后可与血红蛋白结合使正铁血红蛋白变为高铁血红蛋白失去携带氧功能，而且严重时可窒息机而死。中毒量</a:t>
            </a:r>
            <a:r>
              <a:rPr lang="en-US" altLang="zh-CN"/>
              <a:t>0.3-0.5</a:t>
            </a:r>
            <a:r>
              <a:rPr lang="zh-CN" altLang="en-US"/>
              <a:t>克、致死量</a:t>
            </a:r>
            <a:r>
              <a:rPr lang="en-US" altLang="zh-CN"/>
              <a:t>3</a:t>
            </a:r>
            <a:r>
              <a:rPr lang="zh-CN" altLang="en-US"/>
              <a:t>克。尤其是在一定的条件下与仲胺的作用生成亚硝胺（强致癌物质）</a:t>
            </a:r>
            <a:endParaRPr lang="zh-CN" altLang="en-US"/>
          </a:p>
        </p:txBody>
      </p:sp>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42" name="标题 2141"/>
          <p:cNvSpPr/>
          <p:nvPr>
            <p:ph type="title" idx="4294967295"/>
          </p:nvPr>
        </p:nvSpPr>
        <p:spPr>
          <a:ln/>
        </p:spPr>
        <p:txBody>
          <a:bodyPr anchor="ctr" anchorCtr="0"/>
          <a:p>
            <a:r>
              <a:rPr lang="en-US" altLang="zh-CN"/>
              <a:t>        </a:t>
            </a:r>
            <a:r>
              <a:rPr lang="zh-CN" altLang="en-US"/>
              <a:t>粉嫩熟肉                    刚做的腌菜 </a:t>
            </a:r>
            <a:endParaRPr lang="zh-CN" altLang="en-US"/>
          </a:p>
        </p:txBody>
      </p:sp>
      <p:pic>
        <p:nvPicPr>
          <p:cNvPr id="2143" name="文本占位符 2142"/>
          <p:cNvPicPr>
            <a:picLocks noChangeAspect="1"/>
          </p:cNvPicPr>
          <p:nvPr>
            <p:ph type="body" idx="4294967295"/>
          </p:nvPr>
        </p:nvPicPr>
        <p:blipFill>
          <a:blip r:embed="rId1"/>
          <a:srcRect t="1930" b="10713"/>
          <a:stretch>
            <a:fillRect/>
          </a:stretch>
        </p:blipFill>
        <p:spPr>
          <a:xfrm>
            <a:off x="323850" y="1347788"/>
            <a:ext cx="3781425" cy="2762250"/>
          </a:xfrm>
          <a:prstGeom prst="rect">
            <a:avLst/>
          </a:prstGeom>
          <a:ln/>
        </p:spPr>
      </p:pic>
      <p:pic>
        <p:nvPicPr>
          <p:cNvPr id="2144" name="图片 2143"/>
          <p:cNvPicPr>
            <a:picLocks noChangeAspect="1"/>
          </p:cNvPicPr>
          <p:nvPr/>
        </p:nvPicPr>
        <p:blipFill>
          <a:blip r:embed="rId2"/>
          <a:srcRect b="9666"/>
          <a:stretch>
            <a:fillRect/>
          </a:stretch>
        </p:blipFill>
        <p:spPr>
          <a:xfrm>
            <a:off x="4500563" y="1347788"/>
            <a:ext cx="4051300" cy="2755900"/>
          </a:xfrm>
          <a:prstGeom prst="rect">
            <a:avLst/>
          </a:prstGeom>
          <a:noFill/>
          <a:ln w="9525">
            <a:noFill/>
          </a:ln>
        </p:spPr>
      </p:pic>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47" name="标题 2146"/>
          <p:cNvSpPr/>
          <p:nvPr>
            <p:ph type="title" idx="4294967295"/>
          </p:nvPr>
        </p:nvSpPr>
        <p:spPr>
          <a:ln/>
        </p:spPr>
        <p:txBody>
          <a:bodyPr anchor="ctr" anchorCtr="0"/>
          <a:p>
            <a:r>
              <a:rPr lang="zh-CN" altLang="en-US"/>
              <a:t>吃剩隔夜菜                           久煮火锅汤 </a:t>
            </a:r>
            <a:endParaRPr lang="zh-CN" altLang="en-US"/>
          </a:p>
        </p:txBody>
      </p:sp>
      <p:pic>
        <p:nvPicPr>
          <p:cNvPr id="2148" name="文本占位符 2147"/>
          <p:cNvPicPr>
            <a:picLocks noChangeAspect="1"/>
          </p:cNvPicPr>
          <p:nvPr>
            <p:ph type="body" idx="4294967295"/>
          </p:nvPr>
        </p:nvPicPr>
        <p:blipFill>
          <a:blip r:embed="rId1"/>
          <a:srcRect l="7393" r="9003" b="12396"/>
          <a:stretch>
            <a:fillRect/>
          </a:stretch>
        </p:blipFill>
        <p:spPr>
          <a:xfrm>
            <a:off x="107950" y="1563688"/>
            <a:ext cx="4392613" cy="2305050"/>
          </a:xfrm>
          <a:prstGeom prst="rect">
            <a:avLst/>
          </a:prstGeom>
          <a:ln/>
        </p:spPr>
      </p:pic>
      <p:pic>
        <p:nvPicPr>
          <p:cNvPr id="2149" name="图片 2148"/>
          <p:cNvPicPr>
            <a:picLocks noChangeAspect="1"/>
          </p:cNvPicPr>
          <p:nvPr/>
        </p:nvPicPr>
        <p:blipFill>
          <a:blip r:embed="rId2"/>
          <a:srcRect b="7619"/>
          <a:stretch>
            <a:fillRect/>
          </a:stretch>
        </p:blipFill>
        <p:spPr>
          <a:xfrm>
            <a:off x="4500563" y="1203325"/>
            <a:ext cx="4565650" cy="3067050"/>
          </a:xfrm>
          <a:prstGeom prst="rect">
            <a:avLst/>
          </a:prstGeom>
          <a:noFill/>
          <a:ln w="9525">
            <a:noFill/>
          </a:ln>
        </p:spPr>
      </p:pic>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52" name="标题 2151"/>
          <p:cNvSpPr/>
          <p:nvPr>
            <p:ph type="title" idx="4294967295"/>
          </p:nvPr>
        </p:nvSpPr>
        <p:spPr>
          <a:ln/>
        </p:spPr>
        <p:txBody>
          <a:bodyPr anchor="ctr" anchorCtr="0"/>
          <a:p/>
        </p:txBody>
      </p:sp>
      <p:sp>
        <p:nvSpPr>
          <p:cNvPr id="2153" name="文本占位符 2152"/>
          <p:cNvSpPr/>
          <p:nvPr>
            <p:ph type="body" idx="4294967295"/>
          </p:nvPr>
        </p:nvSpPr>
        <p:spPr>
          <a:ln/>
        </p:spPr>
        <p:txBody>
          <a:bodyPr/>
          <a:p>
            <a:pPr>
              <a:buClr>
                <a:schemeClr val="accent1"/>
              </a:buClr>
            </a:pPr>
          </a:p>
        </p:txBody>
      </p:sp>
      <p:pic>
        <p:nvPicPr>
          <p:cNvPr id="2154" name="图片 2153"/>
          <p:cNvPicPr>
            <a:picLocks noChangeAspect="1"/>
          </p:cNvPicPr>
          <p:nvPr/>
        </p:nvPicPr>
        <p:blipFill>
          <a:blip r:embed="rId1"/>
          <a:stretch>
            <a:fillRect/>
          </a:stretch>
        </p:blipFill>
        <p:spPr>
          <a:xfrm>
            <a:off x="1258888" y="771525"/>
            <a:ext cx="6229350" cy="3581400"/>
          </a:xfrm>
          <a:prstGeom prst="rect">
            <a:avLst/>
          </a:prstGeom>
          <a:noFill/>
          <a:ln w="9525">
            <a:noFill/>
          </a:ln>
        </p:spPr>
      </p:pic>
      <p:sp>
        <p:nvSpPr>
          <p:cNvPr id="2155" name="矩形 2154"/>
          <p:cNvSpPr/>
          <p:nvPr/>
        </p:nvSpPr>
        <p:spPr>
          <a:xfrm>
            <a:off x="5795963" y="1419225"/>
            <a:ext cx="1512887" cy="2808288"/>
          </a:xfrm>
          <a:prstGeom prst="rect">
            <a:avLst/>
          </a:prstGeom>
          <a:noFill/>
          <a:ln w="28575" cap="flat" cmpd="sng">
            <a:solidFill>
              <a:srgbClr val="FF0000"/>
            </a:solidFill>
            <a:prstDash val="solid"/>
            <a:miter/>
            <a:headEnd type="none" w="med" len="med"/>
            <a:tailEnd type="none" w="med" len="med"/>
          </a:ln>
          <a:effectLst>
            <a:prstShdw prst="shdw17" dist="17961" dir="13499999">
              <a:schemeClr val="bg2"/>
            </a:prstShdw>
          </a:effectLst>
        </p:spPr>
        <p:txBody>
          <a:bodyPr/>
          <a:p>
            <a:endParaRPr lang="zh-CN" alt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155"/>
                                        </p:tgtEl>
                                        <p:attrNameLst>
                                          <p:attrName>style.visibility</p:attrName>
                                        </p:attrNameLst>
                                      </p:cBhvr>
                                      <p:to>
                                        <p:strVal val="visible"/>
                                      </p:to>
                                    </p:set>
                                    <p:animEffect transition="in" filter="blinds(horizontal)">
                                      <p:cBhvr additive="base">
                                        <p:cTn id="7" dur="500"/>
                                        <p:tgtEl>
                                          <p:spTgt spid="2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58" name="标题 2157"/>
          <p:cNvSpPr/>
          <p:nvPr>
            <p:ph type="title" idx="4294967295"/>
          </p:nvPr>
        </p:nvSpPr>
        <p:spPr>
          <a:ln/>
        </p:spPr>
        <p:txBody>
          <a:bodyPr anchor="ctr" anchorCtr="0"/>
          <a:p/>
        </p:txBody>
      </p:sp>
      <p:sp>
        <p:nvSpPr>
          <p:cNvPr id="2159" name="文本占位符 2158"/>
          <p:cNvSpPr/>
          <p:nvPr>
            <p:ph type="body" idx="4294967295"/>
          </p:nvPr>
        </p:nvSpPr>
        <p:spPr>
          <a:ln/>
        </p:spPr>
        <p:txBody>
          <a:bodyPr/>
          <a:p>
            <a:pPr>
              <a:buClr>
                <a:schemeClr val="accent1"/>
              </a:buClr>
            </a:pPr>
          </a:p>
        </p:txBody>
      </p:sp>
      <p:pic>
        <p:nvPicPr>
          <p:cNvPr id="2160" name="图片 2159"/>
          <p:cNvPicPr>
            <a:picLocks noChangeAspect="1"/>
          </p:cNvPicPr>
          <p:nvPr/>
        </p:nvPicPr>
        <p:blipFill>
          <a:blip r:embed="rId1"/>
          <a:stretch>
            <a:fillRect/>
          </a:stretch>
        </p:blipFill>
        <p:spPr>
          <a:xfrm>
            <a:off x="4211638" y="123825"/>
            <a:ext cx="4811712" cy="4095750"/>
          </a:xfrm>
          <a:prstGeom prst="rect">
            <a:avLst/>
          </a:prstGeom>
          <a:noFill/>
          <a:ln w="9525">
            <a:noFill/>
          </a:ln>
        </p:spPr>
      </p:pic>
      <p:pic>
        <p:nvPicPr>
          <p:cNvPr id="2161" name="图片 2160"/>
          <p:cNvPicPr>
            <a:picLocks noChangeAspect="1"/>
          </p:cNvPicPr>
          <p:nvPr/>
        </p:nvPicPr>
        <p:blipFill>
          <a:blip r:embed="rId2"/>
          <a:stretch>
            <a:fillRect/>
          </a:stretch>
        </p:blipFill>
        <p:spPr>
          <a:xfrm>
            <a:off x="179388" y="1131888"/>
            <a:ext cx="3851275" cy="2787650"/>
          </a:xfrm>
          <a:prstGeom prst="rect">
            <a:avLst/>
          </a:prstGeom>
          <a:noFill/>
          <a:ln w="9525">
            <a:noFill/>
          </a:ln>
        </p:spPr>
      </p:pic>
    </p:spTree>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64" name="标题 2163"/>
          <p:cNvSpPr/>
          <p:nvPr>
            <p:ph type="title" idx="4294967295"/>
          </p:nvPr>
        </p:nvSpPr>
        <p:spPr>
          <a:xfrm>
            <a:off x="179388" y="555625"/>
            <a:ext cx="8435975" cy="544513"/>
          </a:xfrm>
          <a:ln/>
        </p:spPr>
        <p:txBody>
          <a:bodyPr anchor="ctr" anchorCtr="0"/>
          <a:p>
            <a:r>
              <a:rPr lang="zh-CN" altLang="en-US" sz="2400">
                <a:solidFill>
                  <a:srgbClr val="CC3300"/>
                </a:solidFill>
              </a:rPr>
              <a:t>农药残留</a:t>
            </a:r>
            <a:endParaRPr lang="zh-CN" altLang="en-US" sz="2400">
              <a:solidFill>
                <a:srgbClr val="CC3300"/>
              </a:solidFill>
            </a:endParaRPr>
          </a:p>
        </p:txBody>
      </p:sp>
      <p:sp>
        <p:nvSpPr>
          <p:cNvPr id="2165" name="文本占位符 2164"/>
          <p:cNvSpPr/>
          <p:nvPr>
            <p:ph type="body" idx="4294967295"/>
          </p:nvPr>
        </p:nvSpPr>
        <p:spPr>
          <a:xfrm>
            <a:off x="179388" y="1492250"/>
            <a:ext cx="8435975" cy="3984625"/>
          </a:xfrm>
          <a:ln/>
        </p:spPr>
        <p:txBody>
          <a:bodyPr/>
          <a:p>
            <a:pPr>
              <a:buClr>
                <a:schemeClr val="accent1"/>
              </a:buClr>
            </a:pPr>
            <a:r>
              <a:rPr lang="zh-CN" altLang="en-US" sz="2000"/>
              <a:t>定义：农药残留是指农药使用后残存于生物体、农产品及环境中的微量农药，除农药本身外，也包括农药的有毒代谢物和杂质，是农药及其他相关物质的总称。</a:t>
            </a:r>
            <a:endParaRPr lang="zh-CN" altLang="en-US" sz="2000"/>
          </a:p>
          <a:p>
            <a:pPr>
              <a:buClr>
                <a:schemeClr val="accent1"/>
              </a:buClr>
            </a:pPr>
            <a:r>
              <a:rPr lang="zh-CN" altLang="en-US" sz="2000"/>
              <a:t>危害：头晕、头痛、恶心、呕吐等。 </a:t>
            </a:r>
            <a:endParaRPr lang="zh-CN" altLang="en-US" sz="2000"/>
          </a:p>
        </p:txBody>
      </p:sp>
    </p:spTree>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68" name="标题 2167"/>
          <p:cNvSpPr/>
          <p:nvPr>
            <p:ph type="title" idx="4294967295"/>
          </p:nvPr>
        </p:nvSpPr>
        <p:spPr>
          <a:ln/>
        </p:spPr>
        <p:txBody>
          <a:bodyPr anchor="ctr" anchorCtr="0"/>
          <a:p/>
        </p:txBody>
      </p:sp>
      <p:sp>
        <p:nvSpPr>
          <p:cNvPr id="2169" name="文本占位符 2168"/>
          <p:cNvSpPr/>
          <p:nvPr>
            <p:ph type="body" idx="4294967295"/>
          </p:nvPr>
        </p:nvSpPr>
        <p:spPr>
          <a:ln/>
        </p:spPr>
        <p:txBody>
          <a:bodyPr/>
          <a:p>
            <a:pPr>
              <a:buClr>
                <a:schemeClr val="accent1"/>
              </a:buClr>
            </a:pPr>
          </a:p>
        </p:txBody>
      </p:sp>
      <p:pic>
        <p:nvPicPr>
          <p:cNvPr id="2170" name="图片 2169"/>
          <p:cNvPicPr>
            <a:picLocks noChangeAspect="1"/>
          </p:cNvPicPr>
          <p:nvPr/>
        </p:nvPicPr>
        <p:blipFill>
          <a:blip r:embed="rId1"/>
          <a:stretch>
            <a:fillRect/>
          </a:stretch>
        </p:blipFill>
        <p:spPr>
          <a:xfrm>
            <a:off x="611188" y="484188"/>
            <a:ext cx="7704137" cy="3562350"/>
          </a:xfrm>
          <a:prstGeom prst="rect">
            <a:avLst/>
          </a:prstGeom>
          <a:noFill/>
          <a:ln w="9525">
            <a:noFill/>
          </a:ln>
        </p:spPr>
      </p:pic>
    </p:spTree>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73" name="文本占位符 2172"/>
          <p:cNvSpPr/>
          <p:nvPr>
            <p:ph type="body" idx="4294967295"/>
          </p:nvPr>
        </p:nvSpPr>
        <p:spPr>
          <a:ln/>
        </p:spPr>
        <p:txBody>
          <a:bodyPr/>
          <a:p>
            <a:pPr>
              <a:buClr>
                <a:schemeClr val="accent1"/>
              </a:buClr>
            </a:pPr>
          </a:p>
        </p:txBody>
      </p:sp>
      <p:pic>
        <p:nvPicPr>
          <p:cNvPr id="2174" name="图片 2173"/>
          <p:cNvPicPr>
            <a:picLocks noChangeAspect="1"/>
          </p:cNvPicPr>
          <p:nvPr/>
        </p:nvPicPr>
        <p:blipFill>
          <a:blip r:embed="rId1"/>
          <a:stretch>
            <a:fillRect/>
          </a:stretch>
        </p:blipFill>
        <p:spPr>
          <a:xfrm>
            <a:off x="971550" y="555625"/>
            <a:ext cx="7416800" cy="4071938"/>
          </a:xfrm>
          <a:prstGeom prst="rect">
            <a:avLst/>
          </a:prstGeom>
          <a:noFill/>
          <a:ln w="9525">
            <a:noFill/>
          </a:ln>
        </p:spPr>
      </p:pic>
      <p:sp>
        <p:nvSpPr>
          <p:cNvPr id="2175" name="标题 2174"/>
          <p:cNvSpPr/>
          <p:nvPr>
            <p:ph type="title" idx="4294967295"/>
          </p:nvPr>
        </p:nvSpPr>
        <p:spPr>
          <a:ln/>
        </p:spPr>
        <p:txBody>
          <a:bodyPr anchor="ctr" anchorCtr="0"/>
          <a:p/>
        </p:txBody>
      </p:sp>
    </p:spTree>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78" name="文本占位符 2177"/>
          <p:cNvSpPr/>
          <p:nvPr>
            <p:ph type="body" idx="4294967295"/>
          </p:nvPr>
        </p:nvSpPr>
        <p:spPr>
          <a:ln/>
        </p:spPr>
        <p:txBody>
          <a:bodyPr/>
          <a:p>
            <a:pPr>
              <a:buClr>
                <a:schemeClr val="accent1"/>
              </a:buClr>
            </a:pPr>
          </a:p>
        </p:txBody>
      </p:sp>
      <p:sp>
        <p:nvSpPr>
          <p:cNvPr id="2179" name="矩形 2178"/>
          <p:cNvSpPr/>
          <p:nvPr/>
        </p:nvSpPr>
        <p:spPr>
          <a:xfrm>
            <a:off x="468313" y="1708150"/>
            <a:ext cx="8362950" cy="1655763"/>
          </a:xfrm>
          <a:prstGeom prst="rect">
            <a:avLst/>
          </a:prstGeom>
          <a:noFill/>
          <a:ln w="9525">
            <a:noFill/>
          </a:ln>
        </p:spPr>
        <p:txBody>
          <a:bodyPr anchor="ctr" anchorCtr="0"/>
          <a:lstStyle>
            <a:lvl1pPr marL="0" lvl="0" indent="0" algn="l" defTabSz="685800" rtl="0" eaLnBrk="1" fontAlgn="base" latinLnBrk="0" hangingPunct="1">
              <a:lnSpc>
                <a:spcPct val="90000"/>
              </a:lnSpc>
              <a:spcBef>
                <a:spcPct val="0"/>
              </a:spcBef>
              <a:spcAft>
                <a:spcPct val="0"/>
              </a:spcAft>
              <a:buSzPct val="100000"/>
              <a:buNone/>
              <a:defRPr sz="3200" b="1" u="none" kern="1200">
                <a:solidFill>
                  <a:srgbClr val="477A61"/>
                </a:solidFill>
                <a:latin typeface="微软雅黑" panose="020B0503020204020204" pitchFamily="34" charset="-122"/>
                <a:ea typeface="微软雅黑" panose="020B0503020204020204" pitchFamily="34" charset="-122"/>
              </a:defRPr>
            </a:lvl1pPr>
          </a:lstStyle>
          <a:p>
            <a:pPr lvl="0">
              <a:lnSpc>
                <a:spcPct val="125000"/>
              </a:lnSpc>
            </a:pPr>
            <a:r>
              <a:rPr lang="zh-CN" altLang="en-US" sz="2400">
                <a:solidFill>
                  <a:srgbClr val="CC3300"/>
                </a:solidFill>
              </a:rPr>
              <a:t>    按照</a:t>
            </a:r>
            <a:r>
              <a:rPr lang="en-US" altLang="zh-CN" sz="2400">
                <a:solidFill>
                  <a:srgbClr val="CC3300"/>
                </a:solidFill>
              </a:rPr>
              <a:t>《</a:t>
            </a:r>
            <a:r>
              <a:rPr lang="zh-CN" altLang="en-US" sz="2400">
                <a:solidFill>
                  <a:srgbClr val="CC3300"/>
                </a:solidFill>
              </a:rPr>
              <a:t>农药管理条例</a:t>
            </a:r>
            <a:r>
              <a:rPr lang="en-US" altLang="zh-CN" sz="2400">
                <a:solidFill>
                  <a:srgbClr val="CC3300"/>
                </a:solidFill>
              </a:rPr>
              <a:t>》</a:t>
            </a:r>
            <a:r>
              <a:rPr lang="zh-CN" altLang="en-US" sz="2400">
                <a:solidFill>
                  <a:srgbClr val="CC3300"/>
                </a:solidFill>
              </a:rPr>
              <a:t>规定，任何农药产品使用都不得超出农药登记批准的使用范围。剧毒、高毒农药不得用于防治卫生害虫，不得用于蔬菜、瓜果、茶叶和中草药材生产。</a:t>
            </a:r>
            <a:r>
              <a:rPr lang="zh-CN" altLang="en-US" sz="2800"/>
              <a:t> </a:t>
            </a:r>
            <a:endParaRPr lang="zh-CN" altLang="en-US" sz="2800"/>
          </a:p>
        </p:txBody>
      </p:sp>
    </p:spTree>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82" name="文本占位符 2181"/>
          <p:cNvSpPr/>
          <p:nvPr>
            <p:ph type="body" idx="4294967295"/>
          </p:nvPr>
        </p:nvSpPr>
        <p:spPr>
          <a:ln>
            <a:solidFill>
              <a:srgbClr val="000000"/>
            </a:solidFill>
            <a:miter/>
          </a:ln>
        </p:spPr>
        <p:txBody>
          <a:bodyPr/>
          <a:p>
            <a:pPr>
              <a:buClr>
                <a:schemeClr val="accent1"/>
              </a:buClr>
            </a:pPr>
          </a:p>
        </p:txBody>
      </p:sp>
      <p:pic>
        <p:nvPicPr>
          <p:cNvPr id="2183" name="图片 2182"/>
          <p:cNvPicPr>
            <a:picLocks noChangeAspect="1"/>
          </p:cNvPicPr>
          <p:nvPr/>
        </p:nvPicPr>
        <p:blipFill>
          <a:blip r:embed="rId1"/>
          <a:srcRect t="25000" r="31079"/>
          <a:stretch>
            <a:fillRect/>
          </a:stretch>
        </p:blipFill>
        <p:spPr>
          <a:xfrm>
            <a:off x="1116013" y="1131888"/>
            <a:ext cx="2232025" cy="3238500"/>
          </a:xfrm>
          <a:prstGeom prst="rect">
            <a:avLst/>
          </a:prstGeom>
          <a:noFill/>
          <a:ln w="9525">
            <a:noFill/>
          </a:ln>
        </p:spPr>
      </p:pic>
      <p:pic>
        <p:nvPicPr>
          <p:cNvPr id="2184" name="图片 2183"/>
          <p:cNvPicPr>
            <a:picLocks noChangeAspect="1"/>
          </p:cNvPicPr>
          <p:nvPr/>
        </p:nvPicPr>
        <p:blipFill>
          <a:blip r:embed="rId2"/>
          <a:srcRect b="15970"/>
          <a:stretch>
            <a:fillRect/>
          </a:stretch>
        </p:blipFill>
        <p:spPr>
          <a:xfrm>
            <a:off x="3635375" y="123825"/>
            <a:ext cx="4048125" cy="4535488"/>
          </a:xfrm>
          <a:prstGeom prst="rect">
            <a:avLst/>
          </a:prstGeom>
          <a:noFill/>
          <a:ln w="9525">
            <a:noFill/>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childTnLst>
                                    <p:set>
                                      <p:cBhvr additive="base">
                                        <p:cTn id="6" dur="1" fill="hold">
                                          <p:stCondLst>
                                            <p:cond delay="0"/>
                                          </p:stCondLst>
                                        </p:cTn>
                                        <p:tgtEl>
                                          <p:spTgt spid="2183"/>
                                        </p:tgtEl>
                                        <p:attrNameLst>
                                          <p:attrName>style.visibility</p:attrName>
                                        </p:attrNameLst>
                                      </p:cBhvr>
                                      <p:to>
                                        <p:strVal val="visible"/>
                                      </p:to>
                                    </p:set>
                                    <p:animEffect transition="in" filter="box(in)">
                                      <p:cBhvr additive="base">
                                        <p:cTn id="7" dur="1000"/>
                                        <p:tgtEl>
                                          <p:spTgt spid="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02" name="标题 2101"/>
          <p:cNvSpPr/>
          <p:nvPr>
            <p:ph type="title" idx="4294967295"/>
          </p:nvPr>
        </p:nvSpPr>
        <p:spPr>
          <a:ln/>
        </p:spPr>
        <p:txBody>
          <a:bodyPr anchor="ctr" anchorCtr="0"/>
          <a:p>
            <a:r>
              <a:rPr lang="zh-CN" altLang="en-US"/>
              <a:t>什么是快检？</a:t>
            </a:r>
            <a:endParaRPr lang="zh-CN" altLang="en-US"/>
          </a:p>
        </p:txBody>
      </p:sp>
      <p:sp>
        <p:nvSpPr>
          <p:cNvPr id="2103" name="文本占位符 2102"/>
          <p:cNvSpPr/>
          <p:nvPr>
            <p:ph type="body" idx="4294967295"/>
          </p:nvPr>
        </p:nvSpPr>
        <p:spPr>
          <a:ln/>
        </p:spPr>
        <p:txBody>
          <a:bodyPr/>
          <a:p>
            <a:pPr marL="457200" indent="-457200">
              <a:buClr>
                <a:schemeClr val="accent1"/>
              </a:buClr>
            </a:pPr>
            <a:r>
              <a:rPr lang="zh-CN" altLang="en-US"/>
              <a:t>食品安全快速检测分为</a:t>
            </a:r>
            <a:r>
              <a:rPr lang="zh-CN" altLang="en-US">
                <a:solidFill>
                  <a:srgbClr val="CC3300"/>
                </a:solidFill>
              </a:rPr>
              <a:t>现场快速检测</a:t>
            </a:r>
            <a:r>
              <a:rPr lang="zh-CN" altLang="en-US"/>
              <a:t>和实验室快速检测。</a:t>
            </a:r>
            <a:endParaRPr lang="zh-CN" altLang="en-US"/>
          </a:p>
          <a:p>
            <a:pPr marL="457200" indent="-457200">
              <a:buClr>
                <a:schemeClr val="accent1"/>
              </a:buClr>
            </a:pPr>
            <a:r>
              <a:rPr lang="zh-CN" altLang="en-US">
                <a:solidFill>
                  <a:srgbClr val="CC3300"/>
                </a:solidFill>
              </a:rPr>
              <a:t>现场快速检测</a:t>
            </a:r>
            <a:r>
              <a:rPr lang="zh-CN" altLang="en-US"/>
              <a:t>着重于利用一切可以利用的手段对检测样品快速定性与半定量。</a:t>
            </a:r>
            <a:endParaRPr lang="zh-CN" altLang="en-US"/>
          </a:p>
          <a:p>
            <a:pPr marL="457200" indent="-457200">
              <a:buClr>
                <a:schemeClr val="accent1"/>
              </a:buClr>
            </a:pPr>
            <a:r>
              <a:rPr lang="zh-CN" altLang="en-US"/>
              <a:t>从广义上来讲，能将原有的检测方法时间缩短的都可以称为快速检测方法，但从严格意义上讲，快速检测出现的是“仪器革命”， </a:t>
            </a:r>
            <a:endParaRPr lang="zh-CN" altLang="en-US"/>
          </a:p>
          <a:p>
            <a:pPr marL="457200" indent="-457200">
              <a:buClr>
                <a:schemeClr val="accent1"/>
              </a:buClr>
            </a:pPr>
            <a:r>
              <a:rPr lang="zh-CN" altLang="en-US"/>
              <a:t>食品安全快速检测技术是食品安全保障的重要支撑。 </a:t>
            </a:r>
            <a:endParaRPr lang="zh-CN" altLang="en-US"/>
          </a:p>
          <a:p>
            <a:pPr marL="457200" indent="-457200">
              <a:buClr>
                <a:schemeClr val="accent1"/>
              </a:buClr>
            </a:pPr>
            <a:endParaRPr lang="zh-CN" altLang="en-US"/>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06" name="标题 2105"/>
          <p:cNvSpPr/>
          <p:nvPr>
            <p:ph type="title" idx="4294967295"/>
          </p:nvPr>
        </p:nvSpPr>
        <p:spPr>
          <a:ln/>
        </p:spPr>
        <p:txBody>
          <a:bodyPr anchor="ctr" anchorCtr="0"/>
          <a:p>
            <a:r>
              <a:rPr lang="zh-CN" altLang="en-US"/>
              <a:t>快检的重要意义</a:t>
            </a:r>
            <a:endParaRPr lang="zh-CN" altLang="en-US"/>
          </a:p>
        </p:txBody>
      </p:sp>
      <p:sp>
        <p:nvSpPr>
          <p:cNvPr id="2107" name="文本占位符 2106"/>
          <p:cNvSpPr/>
          <p:nvPr>
            <p:ph type="body" idx="4294967295"/>
          </p:nvPr>
        </p:nvSpPr>
        <p:spPr>
          <a:ln/>
        </p:spPr>
        <p:txBody>
          <a:bodyPr/>
          <a:p>
            <a:pPr>
              <a:buClr>
                <a:schemeClr val="accent1"/>
              </a:buClr>
            </a:pPr>
            <a:r>
              <a:rPr lang="en-US" altLang="zh-CN"/>
              <a:t>1</a:t>
            </a:r>
            <a:r>
              <a:rPr lang="zh-CN" altLang="en-US"/>
              <a:t>．快速检测是食品安全监管人员的有利工具。</a:t>
            </a:r>
            <a:endParaRPr lang="zh-CN" altLang="en-US"/>
          </a:p>
          <a:p>
            <a:pPr>
              <a:buClr>
                <a:schemeClr val="accent1"/>
              </a:buClr>
            </a:pPr>
            <a:r>
              <a:rPr lang="en-US" altLang="zh-CN"/>
              <a:t>2</a:t>
            </a:r>
            <a:r>
              <a:rPr lang="zh-CN" altLang="en-US"/>
              <a:t>．快速检测能提高实验室检测的针对性。</a:t>
            </a:r>
            <a:endParaRPr lang="zh-CN" altLang="en-US"/>
          </a:p>
          <a:p>
            <a:pPr>
              <a:buClr>
                <a:schemeClr val="accent1"/>
              </a:buClr>
            </a:pPr>
            <a:r>
              <a:rPr lang="en-US" altLang="zh-CN"/>
              <a:t>3</a:t>
            </a:r>
            <a:r>
              <a:rPr lang="zh-CN" altLang="en-US"/>
              <a:t>．快速检测是实验室常规检测的有益补充。</a:t>
            </a:r>
            <a:endParaRPr lang="zh-CN" altLang="en-US"/>
          </a:p>
          <a:p>
            <a:pPr>
              <a:buClr>
                <a:schemeClr val="accent1"/>
              </a:buClr>
            </a:pPr>
            <a:r>
              <a:rPr lang="en-US" altLang="zh-CN"/>
              <a:t>4</a:t>
            </a:r>
            <a:r>
              <a:rPr lang="zh-CN" altLang="en-US"/>
              <a:t>．快速检测是我国国情所决定的一项重要工作。</a:t>
            </a:r>
            <a:endParaRPr lang="zh-CN" altLang="en-US"/>
          </a:p>
        </p:txBody>
      </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10" name="标题 2109"/>
          <p:cNvSpPr/>
          <p:nvPr>
            <p:ph type="title" idx="4294967295"/>
          </p:nvPr>
        </p:nvSpPr>
        <p:spPr>
          <a:ln/>
        </p:spPr>
        <p:txBody>
          <a:bodyPr anchor="ctr" anchorCtr="0"/>
          <a:p>
            <a:r>
              <a:rPr lang="zh-CN" altLang="en-US"/>
              <a:t>哪些优点？</a:t>
            </a:r>
            <a:endParaRPr lang="zh-CN" altLang="en-US"/>
          </a:p>
        </p:txBody>
      </p:sp>
      <p:sp>
        <p:nvSpPr>
          <p:cNvPr id="2111" name="文本占位符 2110"/>
          <p:cNvSpPr/>
          <p:nvPr>
            <p:ph type="body" idx="4294967295"/>
          </p:nvPr>
        </p:nvSpPr>
        <p:spPr>
          <a:ln/>
        </p:spPr>
        <p:txBody>
          <a:bodyPr/>
          <a:p>
            <a:pPr>
              <a:buClr>
                <a:schemeClr val="accent1"/>
              </a:buClr>
            </a:pPr>
            <a:r>
              <a:rPr lang="zh-CN" altLang="en-US"/>
              <a:t>实验准备简化，使用的试剂较少，配制好的试剂保存期长；</a:t>
            </a:r>
            <a:endParaRPr lang="zh-CN" altLang="en-US"/>
          </a:p>
          <a:p>
            <a:pPr>
              <a:buClr>
                <a:schemeClr val="accent1"/>
              </a:buClr>
            </a:pPr>
            <a:r>
              <a:rPr lang="zh-CN" altLang="en-US"/>
              <a:t>样品前处理简单，对操作人员要求低，容易上手；</a:t>
            </a:r>
            <a:endParaRPr lang="zh-CN" altLang="en-US"/>
          </a:p>
          <a:p>
            <a:pPr>
              <a:buClr>
                <a:schemeClr val="accent1"/>
              </a:buClr>
            </a:pPr>
            <a:r>
              <a:rPr lang="zh-CN" altLang="en-US"/>
              <a:t>分析方法简单、准确和快速。</a:t>
            </a:r>
            <a:endParaRPr lang="zh-CN" altLang="en-US"/>
          </a:p>
          <a:p>
            <a:pPr>
              <a:buClr>
                <a:schemeClr val="accent1"/>
              </a:buClr>
              <a:buNone/>
            </a:pPr>
            <a:endParaRPr lang="zh-CN" altLang="en-US"/>
          </a:p>
        </p:txBody>
      </p:sp>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14" name="文本占位符 2113"/>
          <p:cNvSpPr/>
          <p:nvPr>
            <p:ph type="body" idx="4294967295"/>
          </p:nvPr>
        </p:nvSpPr>
        <p:spPr>
          <a:xfrm>
            <a:off x="179388" y="411163"/>
            <a:ext cx="8435975" cy="3984625"/>
          </a:xfrm>
          <a:ln/>
        </p:spPr>
        <p:txBody>
          <a:bodyPr/>
          <a:p>
            <a:pPr>
              <a:buClr>
                <a:schemeClr val="accent1"/>
              </a:buClr>
              <a:buNone/>
            </a:pPr>
            <a:r>
              <a:rPr lang="zh-CN" altLang="en-US" sz="2000">
                <a:solidFill>
                  <a:srgbClr val="CC3300"/>
                </a:solidFill>
              </a:rPr>
              <a:t>                </a:t>
            </a:r>
            <a:r>
              <a:rPr lang="zh-CN" altLang="en-US">
                <a:solidFill>
                  <a:srgbClr val="CC3300"/>
                </a:solidFill>
              </a:rPr>
              <a:t>快检主要类别和项目</a:t>
            </a:r>
            <a:endParaRPr lang="zh-CN" altLang="en-US">
              <a:solidFill>
                <a:srgbClr val="CC3300"/>
              </a:solidFill>
            </a:endParaRPr>
          </a:p>
          <a:p>
            <a:pPr>
              <a:buClr>
                <a:schemeClr val="accent1"/>
              </a:buClr>
            </a:pPr>
            <a:r>
              <a:rPr lang="zh-CN" altLang="en-US" sz="1800">
                <a:solidFill>
                  <a:srgbClr val="CC3300"/>
                </a:solidFill>
              </a:rPr>
              <a:t>二氧化硫：</a:t>
            </a:r>
            <a:r>
              <a:rPr lang="zh-CN" altLang="en-US" sz="1800"/>
              <a:t>豆制品、干制蔬菜、干果、腌制蔬菜、部分水产品（海捕虾）、米面制品（粉干）、脱皮蔬菜水果</a:t>
            </a:r>
            <a:endParaRPr lang="zh-CN" altLang="en-US" sz="1800"/>
          </a:p>
          <a:p>
            <a:pPr>
              <a:buClr>
                <a:schemeClr val="accent1"/>
              </a:buClr>
            </a:pPr>
            <a:r>
              <a:rPr lang="zh-CN" altLang="en-US" sz="1800">
                <a:solidFill>
                  <a:srgbClr val="CC3300"/>
                </a:solidFill>
              </a:rPr>
              <a:t>农药残留：</a:t>
            </a:r>
            <a:r>
              <a:rPr lang="zh-CN" altLang="en-US" sz="1800"/>
              <a:t>水果、蔬菜、茶叶</a:t>
            </a:r>
            <a:endParaRPr lang="zh-CN" altLang="en-US" sz="1800"/>
          </a:p>
          <a:p>
            <a:pPr>
              <a:buClr>
                <a:schemeClr val="accent1"/>
              </a:buClr>
            </a:pPr>
            <a:r>
              <a:rPr lang="zh-CN" altLang="en-US" sz="1800">
                <a:solidFill>
                  <a:srgbClr val="CC3300"/>
                </a:solidFill>
              </a:rPr>
              <a:t>亚硝酸盐：</a:t>
            </a:r>
            <a:r>
              <a:rPr lang="zh-CN" altLang="en-US" sz="1800"/>
              <a:t>熟肉制品、腌制蔬菜、火锅汤底</a:t>
            </a:r>
            <a:endParaRPr lang="zh-CN" altLang="en-US" sz="1800"/>
          </a:p>
          <a:p>
            <a:pPr>
              <a:buClr>
                <a:schemeClr val="accent1"/>
              </a:buClr>
            </a:pPr>
            <a:r>
              <a:rPr lang="zh-CN" altLang="en-US" sz="1800">
                <a:solidFill>
                  <a:srgbClr val="CC3300"/>
                </a:solidFill>
              </a:rPr>
              <a:t>双氧水：</a:t>
            </a:r>
            <a:r>
              <a:rPr lang="zh-CN" altLang="en-US" sz="1800"/>
              <a:t>泡鸡爪</a:t>
            </a:r>
            <a:endParaRPr lang="zh-CN" altLang="en-US" sz="1800"/>
          </a:p>
          <a:p>
            <a:pPr>
              <a:buClr>
                <a:schemeClr val="accent1"/>
              </a:buClr>
            </a:pPr>
            <a:r>
              <a:rPr lang="zh-CN" altLang="en-US" sz="1800">
                <a:solidFill>
                  <a:srgbClr val="CC3300"/>
                </a:solidFill>
              </a:rPr>
              <a:t>硼砂：</a:t>
            </a:r>
            <a:r>
              <a:rPr lang="zh-CN" altLang="en-US" sz="1800"/>
              <a:t>鱼饼、鱼丸</a:t>
            </a:r>
            <a:endParaRPr lang="zh-CN" altLang="en-US" sz="1800"/>
          </a:p>
          <a:p>
            <a:pPr>
              <a:buClr>
                <a:schemeClr val="accent1"/>
              </a:buClr>
            </a:pPr>
            <a:r>
              <a:rPr lang="zh-CN" altLang="en-US" sz="1800">
                <a:solidFill>
                  <a:srgbClr val="CC3300"/>
                </a:solidFill>
              </a:rPr>
              <a:t>甲醛：</a:t>
            </a:r>
            <a:r>
              <a:rPr lang="zh-CN" altLang="en-US" sz="1800"/>
              <a:t>软体类水产品（龙头鱼）、鱼干</a:t>
            </a:r>
            <a:endParaRPr lang="zh-CN" altLang="en-US" sz="1800"/>
          </a:p>
          <a:p>
            <a:pPr>
              <a:buClr>
                <a:schemeClr val="accent1"/>
              </a:buClr>
            </a:pPr>
            <a:r>
              <a:rPr lang="en-US" altLang="zh-CN" sz="1800"/>
              <a:t>…………</a:t>
            </a:r>
            <a:endParaRPr lang="en-US" altLang="zh-CN" sz="1800"/>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17" name="Rectangle 11"/>
          <p:cNvSpPr/>
          <p:nvPr>
            <p:ph type="body" idx="4294967295"/>
          </p:nvPr>
        </p:nvSpPr>
        <p:spPr>
          <a:xfrm>
            <a:off x="468313" y="1060450"/>
            <a:ext cx="7777162" cy="2646363"/>
          </a:xfrm>
          <a:ln/>
        </p:spPr>
        <p:txBody>
          <a:bodyPr wrap="square" anchor="t" anchorCtr="0"/>
          <a:p>
            <a:pPr marL="0" indent="0">
              <a:lnSpc>
                <a:spcPct val="150000"/>
              </a:lnSpc>
              <a:buClr>
                <a:schemeClr val="accent1"/>
              </a:buClr>
              <a:buFont typeface="Wingdings" panose="05000000000000000000" pitchFamily="2" charset="2"/>
              <a:buNone/>
            </a:pPr>
            <a:r>
              <a:rPr lang="zh-CN" altLang="en-US" sz="1800">
                <a:solidFill>
                  <a:srgbClr val="CC3300"/>
                </a:solidFill>
              </a:rPr>
              <a:t>危害：</a:t>
            </a:r>
            <a:endParaRPr lang="zh-CN" altLang="en-US" sz="1800">
              <a:solidFill>
                <a:srgbClr val="CC3300"/>
              </a:solidFill>
            </a:endParaRPr>
          </a:p>
          <a:p>
            <a:pPr marL="0" indent="0">
              <a:lnSpc>
                <a:spcPct val="150000"/>
              </a:lnSpc>
              <a:buClr>
                <a:schemeClr val="accent1"/>
              </a:buClr>
              <a:buFont typeface="Wingdings" panose="05000000000000000000" pitchFamily="2" charset="2"/>
              <a:buChar char="Ø"/>
            </a:pPr>
            <a:r>
              <a:rPr lang="zh-CN" altLang="en-US" sz="1600"/>
              <a:t>急性：可引起眼、鼻、黏膜刺激症状，严重时产生喉头痉挛、喉头水肿、支气管痉挛。</a:t>
            </a:r>
            <a:endParaRPr lang="zh-CN" altLang="en-US" sz="1600"/>
          </a:p>
          <a:p>
            <a:pPr marL="0" indent="0">
              <a:lnSpc>
                <a:spcPct val="150000"/>
              </a:lnSpc>
              <a:buClr>
                <a:schemeClr val="accent1"/>
              </a:buClr>
              <a:buFont typeface="Wingdings" panose="05000000000000000000" pitchFamily="2" charset="2"/>
              <a:buChar char="Ø"/>
            </a:pPr>
            <a:r>
              <a:rPr lang="zh-CN" altLang="en-US" sz="1600"/>
              <a:t>慢性：可导致嗅觉迟钝、慢性鼻炎、支气管炎等</a:t>
            </a:r>
            <a:r>
              <a:rPr lang="en-US" altLang="en-US" sz="1600">
                <a:latin typeface="黑体" panose="02010609060101010101" pitchFamily="2" charset="-122"/>
                <a:ea typeface="黑体" panose="02010609060101010101" pitchFamily="2" charset="-122"/>
              </a:rPr>
              <a:t>。 </a:t>
            </a:r>
            <a:endParaRPr lang="en-US" altLang="zh-CN" sz="1600">
              <a:latin typeface="黑体" panose="02010609060101010101" pitchFamily="2" charset="-122"/>
              <a:ea typeface="黑体" panose="02010609060101010101" pitchFamily="2" charset="-122"/>
            </a:endParaRPr>
          </a:p>
          <a:p>
            <a:pPr marL="0" indent="0">
              <a:lnSpc>
                <a:spcPct val="150000"/>
              </a:lnSpc>
              <a:buClr>
                <a:schemeClr val="accent1"/>
              </a:buClr>
              <a:buFont typeface="Wingdings" panose="05000000000000000000" pitchFamily="2" charset="2"/>
              <a:buChar char="Ø"/>
            </a:pPr>
            <a:r>
              <a:rPr lang="zh-CN" altLang="en-US" sz="1600"/>
              <a:t>经口摄入二氧化硫的主要毒性表现为胃肠道反应，如恶心、呕吐。</a:t>
            </a:r>
            <a:endParaRPr lang="en-US" altLang="en-US" sz="1600">
              <a:latin typeface="黑体" panose="02010609060101010101" pitchFamily="2" charset="-122"/>
              <a:ea typeface="黑体" panose="02010609060101010101" pitchFamily="2" charset="-122"/>
            </a:endParaRPr>
          </a:p>
          <a:p>
            <a:pPr marL="0" indent="0">
              <a:lnSpc>
                <a:spcPct val="150000"/>
              </a:lnSpc>
              <a:buClr>
                <a:schemeClr val="accent1"/>
              </a:buClr>
              <a:buFont typeface="Wingdings" panose="05000000000000000000" pitchFamily="2" charset="2"/>
              <a:buChar char="Ø"/>
            </a:pPr>
            <a:endParaRPr lang="en-US" altLang="en-US" sz="1600">
              <a:latin typeface="黑体" panose="02010609060101010101" pitchFamily="2" charset="-122"/>
              <a:ea typeface="黑体" panose="02010609060101010101" pitchFamily="2" charset="-122"/>
            </a:endParaRPr>
          </a:p>
        </p:txBody>
      </p:sp>
      <p:sp>
        <p:nvSpPr>
          <p:cNvPr id="2118" name="Rectangle 18"/>
          <p:cNvSpPr/>
          <p:nvPr/>
        </p:nvSpPr>
        <p:spPr>
          <a:xfrm>
            <a:off x="468313" y="484188"/>
            <a:ext cx="6335712" cy="573087"/>
          </a:xfrm>
          <a:prstGeom prst="rect">
            <a:avLst/>
          </a:prstGeom>
          <a:noFill/>
          <a:ln w="9525">
            <a:noFill/>
          </a:ln>
        </p:spPr>
        <p:txBody>
          <a:bodyPr anchor="ctr" anchorCtr="0"/>
          <a:p>
            <a:pPr eaLnBrk="0" hangingPunct="0"/>
            <a:r>
              <a:rPr lang="zh-CN" altLang="en-US" sz="2400" b="1">
                <a:solidFill>
                  <a:srgbClr val="000000"/>
                </a:solidFill>
                <a:latin typeface="楷体_GB2312" panose="02010609030101010101" pitchFamily="49" charset="-122"/>
                <a:ea typeface="黑体" panose="02010609060101010101" pitchFamily="2" charset="-122"/>
              </a:rPr>
              <a:t>二氧化硫（</a:t>
            </a:r>
            <a:r>
              <a:rPr lang="zh-CN" altLang="en-US" b="1">
                <a:solidFill>
                  <a:srgbClr val="FF7C80"/>
                </a:solidFill>
              </a:rPr>
              <a:t>亚硫酸钠、亚硫酸氢钠、低亚硫酸钠</a:t>
            </a:r>
            <a:r>
              <a:rPr lang="zh-CN" altLang="en-US"/>
              <a:t> </a:t>
            </a:r>
            <a:r>
              <a:rPr lang="zh-CN" altLang="en-US" sz="2400" b="1">
                <a:solidFill>
                  <a:srgbClr val="000000"/>
                </a:solidFill>
                <a:latin typeface="楷体_GB2312" panose="02010609030101010101" pitchFamily="49" charset="-122"/>
                <a:ea typeface="黑体" panose="02010609060101010101" pitchFamily="2" charset="-122"/>
              </a:rPr>
              <a:t>）</a:t>
            </a:r>
            <a:endParaRPr lang="zh-CN" altLang="en-US" sz="2400" b="1">
              <a:solidFill>
                <a:srgbClr val="000000"/>
              </a:solidFill>
              <a:latin typeface="楷体_GB2312" panose="02010609030101010101" pitchFamily="49" charset="-122"/>
              <a:ea typeface="黑体" panose="02010609060101010101" pitchFamily="2" charset="-122"/>
            </a:endParaRPr>
          </a:p>
        </p:txBody>
      </p:sp>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21" name="Rectangle 11"/>
          <p:cNvSpPr/>
          <p:nvPr>
            <p:ph type="body" idx="4294967295"/>
          </p:nvPr>
        </p:nvSpPr>
        <p:spPr>
          <a:xfrm>
            <a:off x="468313" y="1060450"/>
            <a:ext cx="7777162" cy="2646363"/>
          </a:xfrm>
          <a:ln/>
        </p:spPr>
        <p:txBody>
          <a:bodyPr wrap="square" anchor="t" anchorCtr="0"/>
          <a:p>
            <a:pPr marL="0" indent="0">
              <a:lnSpc>
                <a:spcPct val="150000"/>
              </a:lnSpc>
              <a:buClr>
                <a:schemeClr val="accent1"/>
              </a:buClr>
              <a:buFont typeface="Wingdings" panose="05000000000000000000" pitchFamily="2" charset="2"/>
              <a:buNone/>
            </a:pPr>
            <a:r>
              <a:rPr lang="zh-CN" altLang="en-US" sz="1800">
                <a:solidFill>
                  <a:srgbClr val="CC3300"/>
                </a:solidFill>
              </a:rPr>
              <a:t>作用：</a:t>
            </a:r>
            <a:r>
              <a:rPr lang="zh-CN" altLang="en-US" sz="1600"/>
              <a:t>氧化性，还原性，漂白性</a:t>
            </a:r>
            <a:endParaRPr lang="zh-CN" altLang="en-US" sz="1600"/>
          </a:p>
          <a:p>
            <a:pPr marL="0" indent="0">
              <a:lnSpc>
                <a:spcPct val="150000"/>
              </a:lnSpc>
              <a:buClr>
                <a:schemeClr val="accent1"/>
              </a:buClr>
              <a:buFont typeface="Wingdings" panose="05000000000000000000" pitchFamily="2" charset="2"/>
              <a:buChar char="Ø"/>
            </a:pPr>
            <a:r>
              <a:rPr lang="zh-CN" altLang="en-US" sz="1600"/>
              <a:t>能有效地抑制食品加工过程中的非酶褐变；</a:t>
            </a:r>
            <a:endParaRPr lang="zh-CN" altLang="en-US" sz="1600"/>
          </a:p>
          <a:p>
            <a:pPr marL="0" indent="0">
              <a:lnSpc>
                <a:spcPct val="150000"/>
              </a:lnSpc>
              <a:buClr>
                <a:schemeClr val="accent1"/>
              </a:buClr>
              <a:buFont typeface="Wingdings" panose="05000000000000000000" pitchFamily="2" charset="2"/>
              <a:buChar char="Ø"/>
            </a:pPr>
            <a:r>
              <a:rPr lang="zh-CN" altLang="en-US" sz="1600"/>
              <a:t>可作为防腐剂，抑制霉菌和细菌的生长。</a:t>
            </a:r>
            <a:endParaRPr lang="zh-CN" altLang="en-US" sz="1600"/>
          </a:p>
          <a:p>
            <a:pPr marL="0" indent="0">
              <a:lnSpc>
                <a:spcPct val="150000"/>
              </a:lnSpc>
              <a:buClr>
                <a:schemeClr val="accent1"/>
              </a:buClr>
              <a:buFont typeface="Wingdings" panose="05000000000000000000" pitchFamily="2" charset="2"/>
              <a:buChar char="Ø"/>
            </a:pPr>
            <a:r>
              <a:rPr lang="zh-CN" altLang="en-US" sz="1600"/>
              <a:t>使食品褪色和免于褐变，</a:t>
            </a:r>
            <a:endParaRPr lang="zh-CN" altLang="en-US" sz="1600"/>
          </a:p>
          <a:p>
            <a:pPr marL="0" indent="0">
              <a:lnSpc>
                <a:spcPct val="150000"/>
              </a:lnSpc>
              <a:buClr>
                <a:schemeClr val="accent1"/>
              </a:buClr>
              <a:buFont typeface="Wingdings" panose="05000000000000000000" pitchFamily="2" charset="2"/>
              <a:buChar char="Ø"/>
            </a:pPr>
            <a:r>
              <a:rPr lang="zh-CN" altLang="en-US" sz="1600"/>
              <a:t>改善外观品质，延长保质期</a:t>
            </a:r>
            <a:r>
              <a:rPr lang="zh-CN" altLang="en-US" sz="1400"/>
              <a:t>。</a:t>
            </a:r>
            <a:endParaRPr lang="en-US" altLang="en-US" sz="1600">
              <a:latin typeface="黑体" panose="02010609060101010101" pitchFamily="2" charset="-122"/>
              <a:ea typeface="黑体" panose="02010609060101010101" pitchFamily="2" charset="-122"/>
            </a:endParaRPr>
          </a:p>
          <a:p>
            <a:pPr marL="0" indent="0">
              <a:lnSpc>
                <a:spcPct val="150000"/>
              </a:lnSpc>
              <a:buClr>
                <a:schemeClr val="accent1"/>
              </a:buClr>
              <a:buFont typeface="Wingdings" panose="05000000000000000000" pitchFamily="2" charset="2"/>
              <a:buChar char="Ø"/>
            </a:pPr>
            <a:endParaRPr lang="en-US" altLang="en-US" sz="1600">
              <a:latin typeface="黑体" panose="02010609060101010101" pitchFamily="2" charset="-122"/>
              <a:ea typeface="黑体" panose="02010609060101010101" pitchFamily="2" charset="-122"/>
            </a:endParaRPr>
          </a:p>
        </p:txBody>
      </p:sp>
      <p:sp>
        <p:nvSpPr>
          <p:cNvPr id="2122" name="Rectangle 18"/>
          <p:cNvSpPr/>
          <p:nvPr/>
        </p:nvSpPr>
        <p:spPr>
          <a:xfrm>
            <a:off x="468313" y="484188"/>
            <a:ext cx="6335712" cy="573087"/>
          </a:xfrm>
          <a:prstGeom prst="rect">
            <a:avLst/>
          </a:prstGeom>
          <a:noFill/>
          <a:ln w="9525">
            <a:noFill/>
          </a:ln>
        </p:spPr>
        <p:txBody>
          <a:bodyPr anchor="ctr" anchorCtr="0"/>
          <a:p>
            <a:pPr eaLnBrk="0" hangingPunct="0"/>
            <a:r>
              <a:rPr lang="zh-CN" altLang="en-US" sz="2400" b="1">
                <a:solidFill>
                  <a:srgbClr val="000000"/>
                </a:solidFill>
                <a:latin typeface="楷体_GB2312" panose="02010609030101010101" pitchFamily="49" charset="-122"/>
                <a:ea typeface="黑体" panose="02010609060101010101" pitchFamily="2" charset="-122"/>
              </a:rPr>
              <a:t>二氧化硫（</a:t>
            </a:r>
            <a:r>
              <a:rPr lang="zh-CN" altLang="en-US" b="1">
                <a:solidFill>
                  <a:srgbClr val="FF7C80"/>
                </a:solidFill>
              </a:rPr>
              <a:t>亚硫酸钠、亚硫酸氢钠、低亚硫酸钠</a:t>
            </a:r>
            <a:r>
              <a:rPr lang="zh-CN" altLang="en-US"/>
              <a:t> </a:t>
            </a:r>
            <a:r>
              <a:rPr lang="zh-CN" altLang="en-US" sz="2400" b="1">
                <a:solidFill>
                  <a:srgbClr val="000000"/>
                </a:solidFill>
                <a:latin typeface="楷体_GB2312" panose="02010609030101010101" pitchFamily="49" charset="-122"/>
                <a:ea typeface="黑体" panose="02010609060101010101" pitchFamily="2" charset="-122"/>
              </a:rPr>
              <a:t>）</a:t>
            </a:r>
            <a:endParaRPr lang="zh-CN" altLang="en-US" sz="2400" b="1">
              <a:solidFill>
                <a:srgbClr val="000000"/>
              </a:solidFill>
              <a:latin typeface="楷体_GB2312" panose="02010609030101010101" pitchFamily="49" charset="-122"/>
              <a:ea typeface="黑体" panose="0201060906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121">
                                            <p:txEl>
                                              <p:charRg st="15" end="35"/>
                                            </p:txEl>
                                          </p:spTgt>
                                        </p:tgtEl>
                                        <p:attrNameLst>
                                          <p:attrName>style.visibility</p:attrName>
                                        </p:attrNameLst>
                                      </p:cBhvr>
                                      <p:to>
                                        <p:strVal val="visible"/>
                                      </p:to>
                                    </p:set>
                                    <p:anim calcmode="lin" valueType="num">
                                      <p:cBhvr additive="base">
                                        <p:cTn id="7" dur="500" fill="hold"/>
                                        <p:tgtEl>
                                          <p:spTgt spid="2121">
                                            <p:txEl>
                                              <p:charRg st="15" end="3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1">
                                            <p:txEl>
                                              <p:charRg st="15" end="3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childTnLst>
                                    <p:set>
                                      <p:cBhvr additive="base">
                                        <p:cTn id="12" dur="1" fill="hold">
                                          <p:stCondLst>
                                            <p:cond delay="0"/>
                                          </p:stCondLst>
                                        </p:cTn>
                                        <p:tgtEl>
                                          <p:spTgt spid="2121">
                                            <p:txEl>
                                              <p:charRg st="35" end="54"/>
                                            </p:txEl>
                                          </p:spTgt>
                                        </p:tgtEl>
                                        <p:attrNameLst>
                                          <p:attrName>style.visibility</p:attrName>
                                        </p:attrNameLst>
                                      </p:cBhvr>
                                      <p:to>
                                        <p:strVal val="visible"/>
                                      </p:to>
                                    </p:set>
                                    <p:anim calcmode="lin" valueType="num">
                                      <p:cBhvr additive="base">
                                        <p:cTn id="13" dur="500" fill="hold"/>
                                        <p:tgtEl>
                                          <p:spTgt spid="2121">
                                            <p:txEl>
                                              <p:charRg st="35" end="5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1">
                                            <p:txEl>
                                              <p:charRg st="35" end="5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childTnLst>
                                    <p:set>
                                      <p:cBhvr additive="base">
                                        <p:cTn id="18" dur="1" fill="hold">
                                          <p:stCondLst>
                                            <p:cond delay="0"/>
                                          </p:stCondLst>
                                        </p:cTn>
                                        <p:tgtEl>
                                          <p:spTgt spid="2121">
                                            <p:txEl>
                                              <p:charRg st="54" end="66"/>
                                            </p:txEl>
                                          </p:spTgt>
                                        </p:tgtEl>
                                        <p:attrNameLst>
                                          <p:attrName>style.visibility</p:attrName>
                                        </p:attrNameLst>
                                      </p:cBhvr>
                                      <p:to>
                                        <p:strVal val="visible"/>
                                      </p:to>
                                    </p:set>
                                    <p:anim calcmode="lin" valueType="num">
                                      <p:cBhvr additive="base">
                                        <p:cTn id="19" dur="500" fill="hold"/>
                                        <p:tgtEl>
                                          <p:spTgt spid="2121">
                                            <p:txEl>
                                              <p:charRg st="54" end="6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1">
                                            <p:txEl>
                                              <p:charRg st="54" end="6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childTnLst>
                                    <p:set>
                                      <p:cBhvr additive="base">
                                        <p:cTn id="24" dur="1" fill="hold">
                                          <p:stCondLst>
                                            <p:cond delay="0"/>
                                          </p:stCondLst>
                                        </p:cTn>
                                        <p:tgtEl>
                                          <p:spTgt spid="2121">
                                            <p:txEl>
                                              <p:charRg st="66" end="80"/>
                                            </p:txEl>
                                          </p:spTgt>
                                        </p:tgtEl>
                                        <p:attrNameLst>
                                          <p:attrName>style.visibility</p:attrName>
                                        </p:attrNameLst>
                                      </p:cBhvr>
                                      <p:to>
                                        <p:strVal val="visible"/>
                                      </p:to>
                                    </p:set>
                                    <p:anim calcmode="lin" valueType="num">
                                      <p:cBhvr additive="base">
                                        <p:cTn id="25" dur="500" fill="hold"/>
                                        <p:tgtEl>
                                          <p:spTgt spid="2121">
                                            <p:txEl>
                                              <p:charRg st="66" end="8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21">
                                            <p:txEl>
                                              <p:charRg st="66" end="8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25" name="标题 2124"/>
          <p:cNvSpPr/>
          <p:nvPr>
            <p:ph type="title" idx="4294967295"/>
          </p:nvPr>
        </p:nvSpPr>
        <p:spPr>
          <a:ln/>
        </p:spPr>
        <p:txBody>
          <a:bodyPr anchor="ctr" anchorCtr="0"/>
          <a:p/>
        </p:txBody>
      </p:sp>
      <p:pic>
        <p:nvPicPr>
          <p:cNvPr id="2126" name="文本占位符 2125"/>
          <p:cNvPicPr>
            <a:picLocks noChangeAspect="1"/>
          </p:cNvPicPr>
          <p:nvPr>
            <p:ph type="body" idx="4294967295"/>
          </p:nvPr>
        </p:nvPicPr>
        <p:blipFill>
          <a:blip r:embed="rId1"/>
          <a:stretch>
            <a:fillRect/>
          </a:stretch>
        </p:blipFill>
        <p:spPr>
          <a:xfrm>
            <a:off x="755650" y="123825"/>
            <a:ext cx="7272338" cy="4679950"/>
          </a:xfrm>
          <a:prstGeom prst="rect">
            <a:avLst/>
          </a:prstGeom>
          <a:ln/>
        </p:spPr>
      </p:pic>
      <p:sp>
        <p:nvSpPr>
          <p:cNvPr id="2127" name="矩形 2126"/>
          <p:cNvSpPr/>
          <p:nvPr/>
        </p:nvSpPr>
        <p:spPr>
          <a:xfrm>
            <a:off x="6516688" y="2571750"/>
            <a:ext cx="1439862" cy="360363"/>
          </a:xfrm>
          <a:prstGeom prst="rect">
            <a:avLst/>
          </a:prstGeom>
          <a:noFill/>
          <a:ln w="22225" cap="flat" cmpd="sng">
            <a:solidFill>
              <a:srgbClr val="FF0000"/>
            </a:solidFill>
            <a:prstDash val="solid"/>
            <a:miter/>
            <a:headEnd type="none" w="med" len="med"/>
            <a:tailEnd type="none" w="med" len="med"/>
          </a:ln>
          <a:effectLst>
            <a:prstShdw prst="shdw17" dist="17961" dir="13499999">
              <a:schemeClr val="bg2"/>
            </a:prstShdw>
          </a:effectLst>
        </p:spPr>
        <p:txBody>
          <a:bodyPr/>
          <a:p>
            <a:endParaRPr lang="zh-CN" altLang="en-US"/>
          </a:p>
        </p:txBody>
      </p:sp>
      <p:sp>
        <p:nvSpPr>
          <p:cNvPr id="2128" name="矩形 2127"/>
          <p:cNvSpPr/>
          <p:nvPr/>
        </p:nvSpPr>
        <p:spPr>
          <a:xfrm>
            <a:off x="4572000" y="339725"/>
            <a:ext cx="1584325" cy="4319588"/>
          </a:xfrm>
          <a:prstGeom prst="rect">
            <a:avLst/>
          </a:prstGeom>
          <a:noFill/>
          <a:ln w="19050" cap="flat" cmpd="sng">
            <a:solidFill>
              <a:srgbClr val="FF0000"/>
            </a:solidFill>
            <a:prstDash val="solid"/>
            <a:miter/>
            <a:headEnd type="none" w="med" len="med"/>
            <a:tailEnd type="none" w="med" len="med"/>
          </a:ln>
          <a:effectLst>
            <a:prstShdw prst="shdw17" dist="17961" dir="13499999">
              <a:schemeClr val="bg2"/>
            </a:prstShdw>
          </a:effectLst>
        </p:spPr>
        <p:txBody>
          <a:bodyPr/>
          <a:p>
            <a:endParaRPr lang="zh-CN" alt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127"/>
                                        </p:tgtEl>
                                        <p:attrNameLst>
                                          <p:attrName>style.visibility</p:attrName>
                                        </p:attrNameLst>
                                      </p:cBhvr>
                                      <p:to>
                                        <p:strVal val="visible"/>
                                      </p:to>
                                    </p:set>
                                    <p:animEffect transition="in" filter="blinds(horizontal)">
                                      <p:cBhvr additive="base">
                                        <p:cTn id="7" dur="1000"/>
                                        <p:tgtEl>
                                          <p:spTgt spid="21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childTnLst>
                                    <p:set>
                                      <p:cBhvr additive="base">
                                        <p:cTn id="11" dur="1" fill="hold">
                                          <p:stCondLst>
                                            <p:cond delay="0"/>
                                          </p:stCondLst>
                                        </p:cTn>
                                        <p:tgtEl>
                                          <p:spTgt spid="2128"/>
                                        </p:tgtEl>
                                        <p:attrNameLst>
                                          <p:attrName>style.visibility</p:attrName>
                                        </p:attrNameLst>
                                      </p:cBhvr>
                                      <p:to>
                                        <p:strVal val="visible"/>
                                      </p:to>
                                    </p:set>
                                    <p:animEffect transition="in" filter="box(in)">
                                      <p:cBhvr additive="base">
                                        <p:cTn id="12" dur="500"/>
                                        <p:tgtEl>
                                          <p:spTgt spid="2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p:sp>
        <p:nvSpPr>
          <p:cNvPr id="2131" name="标题 2130"/>
          <p:cNvSpPr/>
          <p:nvPr>
            <p:ph type="title" idx="4294967295"/>
          </p:nvPr>
        </p:nvSpPr>
        <p:spPr>
          <a:ln/>
        </p:spPr>
        <p:txBody>
          <a:bodyPr anchor="ctr" anchorCtr="0"/>
          <a:p/>
        </p:txBody>
      </p:sp>
      <p:sp>
        <p:nvSpPr>
          <p:cNvPr id="2132" name="文本占位符 2131"/>
          <p:cNvSpPr/>
          <p:nvPr>
            <p:ph type="body" idx="4294967295"/>
          </p:nvPr>
        </p:nvSpPr>
        <p:spPr>
          <a:ln/>
        </p:spPr>
        <p:txBody>
          <a:bodyPr/>
          <a:p>
            <a:pPr>
              <a:buClr>
                <a:schemeClr val="accent1"/>
              </a:buClr>
            </a:pPr>
          </a:p>
        </p:txBody>
      </p:sp>
      <p:pic>
        <p:nvPicPr>
          <p:cNvPr id="2133" name="图片 2132"/>
          <p:cNvPicPr>
            <a:picLocks noChangeAspect="1"/>
          </p:cNvPicPr>
          <p:nvPr/>
        </p:nvPicPr>
        <p:blipFill>
          <a:blip r:embed="rId1"/>
          <a:stretch>
            <a:fillRect/>
          </a:stretch>
        </p:blipFill>
        <p:spPr>
          <a:xfrm>
            <a:off x="827088" y="0"/>
            <a:ext cx="3455987" cy="2149475"/>
          </a:xfrm>
          <a:prstGeom prst="rect">
            <a:avLst/>
          </a:prstGeom>
          <a:noFill/>
          <a:ln w="9525">
            <a:noFill/>
          </a:ln>
        </p:spPr>
      </p:pic>
      <p:pic>
        <p:nvPicPr>
          <p:cNvPr id="2134" name="图片 2133"/>
          <p:cNvPicPr>
            <a:picLocks noChangeAspect="1"/>
          </p:cNvPicPr>
          <p:nvPr/>
        </p:nvPicPr>
        <p:blipFill>
          <a:blip r:embed="rId2"/>
          <a:srcRect t="24971" r="16393"/>
          <a:stretch>
            <a:fillRect/>
          </a:stretch>
        </p:blipFill>
        <p:spPr>
          <a:xfrm>
            <a:off x="5219700" y="123825"/>
            <a:ext cx="3384550" cy="4049713"/>
          </a:xfrm>
          <a:prstGeom prst="rect">
            <a:avLst/>
          </a:prstGeom>
          <a:noFill/>
          <a:ln w="9525">
            <a:noFill/>
          </a:ln>
        </p:spPr>
      </p:pic>
      <p:pic>
        <p:nvPicPr>
          <p:cNvPr id="2135" name="图片 2134"/>
          <p:cNvPicPr>
            <a:picLocks noChangeAspect="1"/>
          </p:cNvPicPr>
          <p:nvPr/>
        </p:nvPicPr>
        <p:blipFill>
          <a:blip r:embed="rId3"/>
          <a:stretch>
            <a:fillRect/>
          </a:stretch>
        </p:blipFill>
        <p:spPr>
          <a:xfrm>
            <a:off x="755650" y="2139950"/>
            <a:ext cx="3816350" cy="2862263"/>
          </a:xfrm>
          <a:prstGeom prst="rect">
            <a:avLst/>
          </a:prstGeom>
          <a:noFill/>
          <a:ln w="9525">
            <a:noFill/>
          </a:ln>
        </p:spPr>
      </p:pic>
    </p:spTree>
  </p:cSld>
  <p:clrMapOvr>
    <a:masterClrMapping/>
  </p:clrMapOvr>
  <p:transition spd="med">
    <p:wipe/>
  </p:transition>
</p:sld>
</file>

<file path=ppt/tags/tag1.xml><?xml version="1.0" encoding="utf-8"?>
<p:tagLst xmlns:p="http://schemas.openxmlformats.org/presentationml/2006/main">
  <p:tag name="AS_NET" val="4.0.30319.42000"/>
  <p:tag name="AS_OS" val="Microsoft Windows NT 6.1.7601 Service Pack 1"/>
  <p:tag name="AS_RELEASE_DATE" val="2016.11.28"/>
  <p:tag name="AS_TITLE" val="Aspose.Slides for .NET 4.0"/>
  <p:tag name="AS_VERSION" val="16.11.0.0"/>
</p:tagLst>
</file>

<file path=ppt/theme/theme1.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fontScheme name="">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
      <a:clrScheme name="">
        <a:dk1>
          <a:srgbClr val="3F3F3F"/>
        </a:dk1>
        <a:lt1>
          <a:srgbClr val="FFFFFF"/>
        </a:lt1>
        <a:dk2>
          <a:srgbClr val="3F3F3F"/>
        </a:dk2>
        <a:lt2>
          <a:srgbClr val="FFFFFF"/>
        </a:lt2>
        <a:accent1>
          <a:srgbClr val="5FA281"/>
        </a:accent1>
        <a:accent2>
          <a:srgbClr val="B4B75C"/>
        </a:accent2>
        <a:accent3>
          <a:srgbClr val="9BBB59"/>
        </a:accent3>
        <a:accent4>
          <a:srgbClr val="8064A2"/>
        </a:accent4>
        <a:accent5>
          <a:srgbClr val="4BACC6"/>
        </a:accent5>
        <a:accent6>
          <a:srgbClr val="F79646"/>
        </a:accent6>
        <a:hlink>
          <a:srgbClr val="0070C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Words>
  <Application>WPS 演示</Application>
  <PresentationFormat>Экран</PresentationFormat>
  <Paragraphs>66</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19</vt:i4>
      </vt:variant>
    </vt:vector>
  </HeadingPairs>
  <TitlesOfParts>
    <vt:vector size="33" baseType="lpstr">
      <vt:lpstr>Arial</vt:lpstr>
      <vt:lpstr>宋体</vt:lpstr>
      <vt:lpstr>Wingdings</vt:lpstr>
      <vt:lpstr>微软雅黑</vt:lpstr>
      <vt:lpstr>Wingdings 3</vt:lpstr>
      <vt:lpstr>Symbol</vt:lpstr>
      <vt:lpstr>幼圆</vt:lpstr>
      <vt:lpstr>Calibri</vt:lpstr>
      <vt:lpstr>黑体</vt:lpstr>
      <vt:lpstr>楷体_GB2312</vt:lpstr>
      <vt:lpstr>Arial</vt:lpstr>
      <vt:lpstr>Arial Unicode MS</vt:lpstr>
      <vt:lpstr> overriden</vt:lpstr>
      <vt:lpstr> overriden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依</cp:lastModifiedBy>
  <cp:revision>1041</cp:revision>
  <cp:lastPrinted>2013-11-08T07:42:20Z</cp:lastPrinted>
  <dcterms:created xsi:type="dcterms:W3CDTF">2008-12-11T10:32:05Z</dcterms:created>
  <dcterms:modified xsi:type="dcterms:W3CDTF">2024-12-12T02:30:48Z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4D099C29F6CD4BD1ACF82D2809F79015_13</vt:lpwstr>
  </property>
</Properties>
</file>